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61600"/>
  <p:notesSz cx="18288000" cy="10261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1096"/>
            <a:ext cx="15544800" cy="215493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46496"/>
            <a:ext cx="12801600" cy="2565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914400" y="2360168"/>
            <a:ext cx="7955280" cy="6772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9418320" y="2360168"/>
            <a:ext cx="7955280" cy="6772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4400" y="410464"/>
            <a:ext cx="16459200" cy="16418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14400" y="2360168"/>
            <a:ext cx="16459200" cy="6772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217920" y="9543288"/>
            <a:ext cx="585216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914400" y="9543288"/>
            <a:ext cx="420624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3167361" y="9543288"/>
            <a:ext cx="420624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jpg"/><Relationship Id="rId6" Type="http://schemas.openxmlformats.org/officeDocument/2006/relationships/image" Target="../media/image93.jpg"/><Relationship Id="rId7" Type="http://schemas.openxmlformats.org/officeDocument/2006/relationships/image" Target="../media/image94.png"/><Relationship Id="rId8" Type="http://schemas.openxmlformats.org/officeDocument/2006/relationships/image" Target="../media/image95.png"/><Relationship Id="rId9" Type="http://schemas.openxmlformats.org/officeDocument/2006/relationships/image" Target="../media/image96.png"/><Relationship Id="rId10" Type="http://schemas.openxmlformats.org/officeDocument/2006/relationships/image" Target="../media/image97.png"/><Relationship Id="rId11" Type="http://schemas.openxmlformats.org/officeDocument/2006/relationships/image" Target="../media/image98.png"/><Relationship Id="rId12" Type="http://schemas.openxmlformats.org/officeDocument/2006/relationships/image" Target="../media/image99.png"/><Relationship Id="rId13" Type="http://schemas.openxmlformats.org/officeDocument/2006/relationships/image" Target="../media/image100.jpg"/><Relationship Id="rId14" Type="http://schemas.openxmlformats.org/officeDocument/2006/relationships/image" Target="../media/image101.png"/><Relationship Id="rId15" Type="http://schemas.openxmlformats.org/officeDocument/2006/relationships/image" Target="../media/image102.png"/><Relationship Id="rId16" Type="http://schemas.openxmlformats.org/officeDocument/2006/relationships/image" Target="../media/image103.jpg"/><Relationship Id="rId17" Type="http://schemas.openxmlformats.org/officeDocument/2006/relationships/image" Target="../media/image104.png"/><Relationship Id="rId18" Type="http://schemas.openxmlformats.org/officeDocument/2006/relationships/image" Target="../media/image105.png"/><Relationship Id="rId19" Type="http://schemas.openxmlformats.org/officeDocument/2006/relationships/image" Target="../media/image9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6.jpg"/><Relationship Id="rId3" Type="http://schemas.openxmlformats.org/officeDocument/2006/relationships/image" Target="../media/image107.jp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6" Type="http://schemas.openxmlformats.org/officeDocument/2006/relationships/image" Target="../media/image110.png"/><Relationship Id="rId7" Type="http://schemas.openxmlformats.org/officeDocument/2006/relationships/image" Target="../media/image111.png"/><Relationship Id="rId8" Type="http://schemas.openxmlformats.org/officeDocument/2006/relationships/image" Target="../media/image112.png"/><Relationship Id="rId9" Type="http://schemas.openxmlformats.org/officeDocument/2006/relationships/image" Target="../media/image113.png"/><Relationship Id="rId10" Type="http://schemas.openxmlformats.org/officeDocument/2006/relationships/image" Target="../media/image114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5.png"/><Relationship Id="rId3" Type="http://schemas.openxmlformats.org/officeDocument/2006/relationships/image" Target="../media/image116.png"/><Relationship Id="rId4" Type="http://schemas.openxmlformats.org/officeDocument/2006/relationships/image" Target="../media/image117.png"/><Relationship Id="rId5" Type="http://schemas.openxmlformats.org/officeDocument/2006/relationships/image" Target="../media/image118.png"/><Relationship Id="rId6" Type="http://schemas.openxmlformats.org/officeDocument/2006/relationships/image" Target="../media/image119.png"/><Relationship Id="rId7" Type="http://schemas.openxmlformats.org/officeDocument/2006/relationships/image" Target="../media/image120.png"/><Relationship Id="rId8" Type="http://schemas.openxmlformats.org/officeDocument/2006/relationships/image" Target="../media/image121.png"/><Relationship Id="rId9" Type="http://schemas.openxmlformats.org/officeDocument/2006/relationships/image" Target="../media/image122.pn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7.jpg"/><Relationship Id="rId7" Type="http://schemas.openxmlformats.org/officeDocument/2006/relationships/image" Target="../media/image28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8.jpg"/><Relationship Id="rId3" Type="http://schemas.openxmlformats.org/officeDocument/2006/relationships/image" Target="../media/image39.jpg"/><Relationship Id="rId4" Type="http://schemas.openxmlformats.org/officeDocument/2006/relationships/image" Target="../media/image40.jp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image" Target="../media/image43.jpg"/><Relationship Id="rId8" Type="http://schemas.openxmlformats.org/officeDocument/2006/relationships/image" Target="../media/image44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4" Type="http://schemas.openxmlformats.org/officeDocument/2006/relationships/image" Target="../media/image62.png"/><Relationship Id="rId15" Type="http://schemas.openxmlformats.org/officeDocument/2006/relationships/image" Target="../media/image63.png"/><Relationship Id="rId16" Type="http://schemas.openxmlformats.org/officeDocument/2006/relationships/image" Target="../media/image64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6" Type="http://schemas.openxmlformats.org/officeDocument/2006/relationships/image" Target="../media/image69.png"/><Relationship Id="rId7" Type="http://schemas.openxmlformats.org/officeDocument/2006/relationships/image" Target="../media/image70.png"/><Relationship Id="rId8" Type="http://schemas.openxmlformats.org/officeDocument/2006/relationships/image" Target="../media/image71.png"/><Relationship Id="rId9" Type="http://schemas.openxmlformats.org/officeDocument/2006/relationships/image" Target="../media/image72.png"/><Relationship Id="rId10" Type="http://schemas.openxmlformats.org/officeDocument/2006/relationships/image" Target="../media/image73.png"/><Relationship Id="rId11" Type="http://schemas.openxmlformats.org/officeDocument/2006/relationships/image" Target="../media/image74.png"/><Relationship Id="rId12" Type="http://schemas.openxmlformats.org/officeDocument/2006/relationships/image" Target="../media/image75.png"/><Relationship Id="rId13" Type="http://schemas.openxmlformats.org/officeDocument/2006/relationships/image" Target="../media/image76.png"/><Relationship Id="rId14" Type="http://schemas.openxmlformats.org/officeDocument/2006/relationships/image" Target="../media/image77.png"/><Relationship Id="rId15" Type="http://schemas.openxmlformats.org/officeDocument/2006/relationships/image" Target="../media/image78.png"/><Relationship Id="rId16" Type="http://schemas.openxmlformats.org/officeDocument/2006/relationships/image" Target="../media/image79.png"/><Relationship Id="rId17" Type="http://schemas.openxmlformats.org/officeDocument/2006/relationships/image" Target="../media/image80.jpg"/><Relationship Id="rId18" Type="http://schemas.openxmlformats.org/officeDocument/2006/relationships/image" Target="../media/image81.jpg"/><Relationship Id="rId19" Type="http://schemas.openxmlformats.org/officeDocument/2006/relationships/image" Target="../media/image82.jpg"/><Relationship Id="rId20" Type="http://schemas.openxmlformats.org/officeDocument/2006/relationships/image" Target="../media/image83.jpg"/><Relationship Id="rId21" Type="http://schemas.openxmlformats.org/officeDocument/2006/relationships/image" Target="../media/image84.png"/><Relationship Id="rId22" Type="http://schemas.openxmlformats.org/officeDocument/2006/relationships/image" Target="../media/image85.png"/><Relationship Id="rId23" Type="http://schemas.openxmlformats.org/officeDocument/2006/relationships/image" Target="../media/image86.png"/><Relationship Id="rId24" Type="http://schemas.openxmlformats.org/officeDocument/2006/relationships/image" Target="../media/image87.png"/><Relationship Id="rId25" Type="http://schemas.openxmlformats.org/officeDocument/2006/relationships/image" Target="../media/image8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45169" y="287999"/>
            <a:ext cx="17743170" cy="2968625"/>
            <a:chOff x="545169" y="287999"/>
            <a:chExt cx="17743170" cy="29686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5169" y="547200"/>
              <a:ext cx="3504643" cy="86159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788470" y="547200"/>
              <a:ext cx="4336415" cy="2217420"/>
            </a:xfrm>
            <a:custGeom>
              <a:avLst/>
              <a:gdLst/>
              <a:ahLst/>
              <a:cxnLst/>
              <a:rect l="l" t="t" r="r" b="b"/>
              <a:pathLst>
                <a:path w="4336415" h="2217420">
                  <a:moveTo>
                    <a:pt x="4335896" y="0"/>
                  </a:moveTo>
                  <a:lnTo>
                    <a:pt x="692736" y="0"/>
                  </a:lnTo>
                  <a:lnTo>
                    <a:pt x="0" y="2216862"/>
                  </a:lnTo>
                  <a:lnTo>
                    <a:pt x="4244781" y="2216862"/>
                  </a:lnTo>
                  <a:lnTo>
                    <a:pt x="4335896" y="0"/>
                  </a:lnTo>
                  <a:close/>
                </a:path>
              </a:pathLst>
            </a:custGeom>
            <a:solidFill>
              <a:srgbClr val="2323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4001687" y="547200"/>
              <a:ext cx="14286230" cy="2217420"/>
            </a:xfrm>
            <a:custGeom>
              <a:avLst/>
              <a:gdLst/>
              <a:ahLst/>
              <a:cxnLst/>
              <a:rect l="l" t="t" r="r" b="b"/>
              <a:pathLst>
                <a:path w="14286230" h="2217420">
                  <a:moveTo>
                    <a:pt x="14286125" y="0"/>
                  </a:moveTo>
                  <a:lnTo>
                    <a:pt x="691837" y="0"/>
                  </a:lnTo>
                  <a:lnTo>
                    <a:pt x="0" y="2216862"/>
                  </a:lnTo>
                  <a:lnTo>
                    <a:pt x="14286125" y="2216862"/>
                  </a:lnTo>
                  <a:lnTo>
                    <a:pt x="14286125" y="0"/>
                  </a:lnTo>
                  <a:close/>
                </a:path>
              </a:pathLst>
            </a:custGeom>
            <a:solidFill>
              <a:srgbClr val="3434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055269" y="693431"/>
              <a:ext cx="14232255" cy="1900555"/>
            </a:xfrm>
            <a:custGeom>
              <a:avLst/>
              <a:gdLst/>
              <a:ahLst/>
              <a:cxnLst/>
              <a:rect l="l" t="t" r="r" b="b"/>
              <a:pathLst>
                <a:path w="14232255" h="1900555">
                  <a:moveTo>
                    <a:pt x="14231628" y="0"/>
                  </a:moveTo>
                  <a:lnTo>
                    <a:pt x="592621" y="0"/>
                  </a:lnTo>
                  <a:lnTo>
                    <a:pt x="0" y="1900217"/>
                  </a:lnTo>
                  <a:lnTo>
                    <a:pt x="14231628" y="1900217"/>
                  </a:lnTo>
                  <a:lnTo>
                    <a:pt x="14231628" y="0"/>
                  </a:lnTo>
                  <a:close/>
                </a:path>
              </a:pathLst>
            </a:custGeom>
            <a:solidFill>
              <a:srgbClr val="E31E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3806608" y="693431"/>
              <a:ext cx="841375" cy="2012950"/>
            </a:xfrm>
            <a:custGeom>
              <a:avLst/>
              <a:gdLst/>
              <a:ahLst/>
              <a:cxnLst/>
              <a:rect l="l" t="t" r="r" b="b"/>
              <a:pathLst>
                <a:path w="841375" h="2012950">
                  <a:moveTo>
                    <a:pt x="841283" y="0"/>
                  </a:moveTo>
                  <a:lnTo>
                    <a:pt x="596718" y="103018"/>
                  </a:lnTo>
                  <a:lnTo>
                    <a:pt x="0" y="2012602"/>
                  </a:lnTo>
                  <a:lnTo>
                    <a:pt x="248662" y="1900217"/>
                  </a:lnTo>
                  <a:lnTo>
                    <a:pt x="841283" y="0"/>
                  </a:lnTo>
                  <a:close/>
                </a:path>
              </a:pathLst>
            </a:custGeom>
            <a:solidFill>
              <a:srgbClr val="A22724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43590" y="867218"/>
              <a:ext cx="9292302" cy="1608202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396213" y="287999"/>
              <a:ext cx="3438525" cy="2968625"/>
            </a:xfrm>
            <a:custGeom>
              <a:avLst/>
              <a:gdLst/>
              <a:ahLst/>
              <a:cxnLst/>
              <a:rect l="l" t="t" r="r" b="b"/>
              <a:pathLst>
                <a:path w="3438525" h="2968625">
                  <a:moveTo>
                    <a:pt x="2899774" y="0"/>
                  </a:moveTo>
                  <a:lnTo>
                    <a:pt x="538224" y="0"/>
                  </a:lnTo>
                  <a:lnTo>
                    <a:pt x="503197" y="34069"/>
                  </a:lnTo>
                  <a:lnTo>
                    <a:pt x="469146" y="69114"/>
                  </a:lnTo>
                  <a:lnTo>
                    <a:pt x="436094" y="105111"/>
                  </a:lnTo>
                  <a:lnTo>
                    <a:pt x="404062" y="142040"/>
                  </a:lnTo>
                  <a:lnTo>
                    <a:pt x="373074" y="179876"/>
                  </a:lnTo>
                  <a:lnTo>
                    <a:pt x="343151" y="218599"/>
                  </a:lnTo>
                  <a:lnTo>
                    <a:pt x="314317" y="258184"/>
                  </a:lnTo>
                  <a:lnTo>
                    <a:pt x="286593" y="298611"/>
                  </a:lnTo>
                  <a:lnTo>
                    <a:pt x="260003" y="339856"/>
                  </a:lnTo>
                  <a:lnTo>
                    <a:pt x="234568" y="381897"/>
                  </a:lnTo>
                  <a:lnTo>
                    <a:pt x="210312" y="424712"/>
                  </a:lnTo>
                  <a:lnTo>
                    <a:pt x="187256" y="468278"/>
                  </a:lnTo>
                  <a:lnTo>
                    <a:pt x="165423" y="512573"/>
                  </a:lnTo>
                  <a:lnTo>
                    <a:pt x="144836" y="557574"/>
                  </a:lnTo>
                  <a:lnTo>
                    <a:pt x="125517" y="603259"/>
                  </a:lnTo>
                  <a:lnTo>
                    <a:pt x="107489" y="649605"/>
                  </a:lnTo>
                  <a:lnTo>
                    <a:pt x="90774" y="696591"/>
                  </a:lnTo>
                  <a:lnTo>
                    <a:pt x="75394" y="744193"/>
                  </a:lnTo>
                  <a:lnTo>
                    <a:pt x="61373" y="792390"/>
                  </a:lnTo>
                  <a:lnTo>
                    <a:pt x="48732" y="841158"/>
                  </a:lnTo>
                  <a:lnTo>
                    <a:pt x="37494" y="890476"/>
                  </a:lnTo>
                  <a:lnTo>
                    <a:pt x="27681" y="940321"/>
                  </a:lnTo>
                  <a:lnTo>
                    <a:pt x="19317" y="990670"/>
                  </a:lnTo>
                  <a:lnTo>
                    <a:pt x="12422" y="1041502"/>
                  </a:lnTo>
                  <a:lnTo>
                    <a:pt x="7021" y="1092793"/>
                  </a:lnTo>
                  <a:lnTo>
                    <a:pt x="3135" y="1144522"/>
                  </a:lnTo>
                  <a:lnTo>
                    <a:pt x="787" y="1196665"/>
                  </a:lnTo>
                  <a:lnTo>
                    <a:pt x="0" y="1249201"/>
                  </a:lnTo>
                  <a:lnTo>
                    <a:pt x="660" y="1297316"/>
                  </a:lnTo>
                  <a:lnTo>
                    <a:pt x="2630" y="1345105"/>
                  </a:lnTo>
                  <a:lnTo>
                    <a:pt x="5891" y="1392549"/>
                  </a:lnTo>
                  <a:lnTo>
                    <a:pt x="10428" y="1439632"/>
                  </a:lnTo>
                  <a:lnTo>
                    <a:pt x="16222" y="1486336"/>
                  </a:lnTo>
                  <a:lnTo>
                    <a:pt x="23257" y="1532644"/>
                  </a:lnTo>
                  <a:lnTo>
                    <a:pt x="31515" y="1578539"/>
                  </a:lnTo>
                  <a:lnTo>
                    <a:pt x="40979" y="1624003"/>
                  </a:lnTo>
                  <a:lnTo>
                    <a:pt x="51631" y="1669019"/>
                  </a:lnTo>
                  <a:lnTo>
                    <a:pt x="63455" y="1713571"/>
                  </a:lnTo>
                  <a:lnTo>
                    <a:pt x="76433" y="1757641"/>
                  </a:lnTo>
                  <a:lnTo>
                    <a:pt x="90548" y="1801211"/>
                  </a:lnTo>
                  <a:lnTo>
                    <a:pt x="105783" y="1844264"/>
                  </a:lnTo>
                  <a:lnTo>
                    <a:pt x="122121" y="1886784"/>
                  </a:lnTo>
                  <a:lnTo>
                    <a:pt x="139544" y="1928752"/>
                  </a:lnTo>
                  <a:lnTo>
                    <a:pt x="158034" y="1970153"/>
                  </a:lnTo>
                  <a:lnTo>
                    <a:pt x="177576" y="2010967"/>
                  </a:lnTo>
                  <a:lnTo>
                    <a:pt x="198151" y="2051179"/>
                  </a:lnTo>
                  <a:lnTo>
                    <a:pt x="219743" y="2090771"/>
                  </a:lnTo>
                  <a:lnTo>
                    <a:pt x="242334" y="2129726"/>
                  </a:lnTo>
                  <a:lnTo>
                    <a:pt x="265906" y="2168026"/>
                  </a:lnTo>
                  <a:lnTo>
                    <a:pt x="290444" y="2205654"/>
                  </a:lnTo>
                  <a:lnTo>
                    <a:pt x="315928" y="2242594"/>
                  </a:lnTo>
                  <a:lnTo>
                    <a:pt x="342343" y="2278827"/>
                  </a:lnTo>
                  <a:lnTo>
                    <a:pt x="369671" y="2314337"/>
                  </a:lnTo>
                  <a:lnTo>
                    <a:pt x="397895" y="2349106"/>
                  </a:lnTo>
                  <a:lnTo>
                    <a:pt x="426997" y="2383117"/>
                  </a:lnTo>
                  <a:lnTo>
                    <a:pt x="456961" y="2416354"/>
                  </a:lnTo>
                  <a:lnTo>
                    <a:pt x="487768" y="2448797"/>
                  </a:lnTo>
                  <a:lnTo>
                    <a:pt x="519402" y="2480432"/>
                  </a:lnTo>
                  <a:lnTo>
                    <a:pt x="551846" y="2511239"/>
                  </a:lnTo>
                  <a:lnTo>
                    <a:pt x="585082" y="2541203"/>
                  </a:lnTo>
                  <a:lnTo>
                    <a:pt x="619094" y="2570305"/>
                  </a:lnTo>
                  <a:lnTo>
                    <a:pt x="653863" y="2598529"/>
                  </a:lnTo>
                  <a:lnTo>
                    <a:pt x="689373" y="2625857"/>
                  </a:lnTo>
                  <a:lnTo>
                    <a:pt x="725606" y="2652272"/>
                  </a:lnTo>
                  <a:lnTo>
                    <a:pt x="762546" y="2677756"/>
                  </a:lnTo>
                  <a:lnTo>
                    <a:pt x="800174" y="2702294"/>
                  </a:lnTo>
                  <a:lnTo>
                    <a:pt x="838474" y="2725866"/>
                  </a:lnTo>
                  <a:lnTo>
                    <a:pt x="877429" y="2748457"/>
                  </a:lnTo>
                  <a:lnTo>
                    <a:pt x="917021" y="2770049"/>
                  </a:lnTo>
                  <a:lnTo>
                    <a:pt x="957233" y="2790624"/>
                  </a:lnTo>
                  <a:lnTo>
                    <a:pt x="998047" y="2810165"/>
                  </a:lnTo>
                  <a:lnTo>
                    <a:pt x="1039447" y="2828656"/>
                  </a:lnTo>
                  <a:lnTo>
                    <a:pt x="1081416" y="2846079"/>
                  </a:lnTo>
                  <a:lnTo>
                    <a:pt x="1123936" y="2862416"/>
                  </a:lnTo>
                  <a:lnTo>
                    <a:pt x="1166989" y="2877651"/>
                  </a:lnTo>
                  <a:lnTo>
                    <a:pt x="1210559" y="2891767"/>
                  </a:lnTo>
                  <a:lnTo>
                    <a:pt x="1254629" y="2904745"/>
                  </a:lnTo>
                  <a:lnTo>
                    <a:pt x="1299180" y="2916569"/>
                  </a:lnTo>
                  <a:lnTo>
                    <a:pt x="1344197" y="2927221"/>
                  </a:lnTo>
                  <a:lnTo>
                    <a:pt x="1389661" y="2936685"/>
                  </a:lnTo>
                  <a:lnTo>
                    <a:pt x="1435556" y="2944943"/>
                  </a:lnTo>
                  <a:lnTo>
                    <a:pt x="1481864" y="2951977"/>
                  </a:lnTo>
                  <a:lnTo>
                    <a:pt x="1528568" y="2957772"/>
                  </a:lnTo>
                  <a:lnTo>
                    <a:pt x="1575651" y="2962308"/>
                  </a:lnTo>
                  <a:lnTo>
                    <a:pt x="1623095" y="2965570"/>
                  </a:lnTo>
                  <a:lnTo>
                    <a:pt x="1670883" y="2967540"/>
                  </a:lnTo>
                  <a:lnTo>
                    <a:pt x="1718999" y="2968200"/>
                  </a:lnTo>
                  <a:lnTo>
                    <a:pt x="1767115" y="2967540"/>
                  </a:lnTo>
                  <a:lnTo>
                    <a:pt x="1814903" y="2965570"/>
                  </a:lnTo>
                  <a:lnTo>
                    <a:pt x="1862348" y="2962308"/>
                  </a:lnTo>
                  <a:lnTo>
                    <a:pt x="1909430" y="2957772"/>
                  </a:lnTo>
                  <a:lnTo>
                    <a:pt x="1956134" y="2951977"/>
                  </a:lnTo>
                  <a:lnTo>
                    <a:pt x="2002442" y="2944943"/>
                  </a:lnTo>
                  <a:lnTo>
                    <a:pt x="2048337" y="2936685"/>
                  </a:lnTo>
                  <a:lnTo>
                    <a:pt x="2093801" y="2927221"/>
                  </a:lnTo>
                  <a:lnTo>
                    <a:pt x="2138818" y="2916569"/>
                  </a:lnTo>
                  <a:lnTo>
                    <a:pt x="2183369" y="2904745"/>
                  </a:lnTo>
                  <a:lnTo>
                    <a:pt x="2227439" y="2891767"/>
                  </a:lnTo>
                  <a:lnTo>
                    <a:pt x="2271009" y="2877651"/>
                  </a:lnTo>
                  <a:lnTo>
                    <a:pt x="2314063" y="2862416"/>
                  </a:lnTo>
                  <a:lnTo>
                    <a:pt x="2356582" y="2846079"/>
                  </a:lnTo>
                  <a:lnTo>
                    <a:pt x="2398551" y="2828656"/>
                  </a:lnTo>
                  <a:lnTo>
                    <a:pt x="2439951" y="2810165"/>
                  </a:lnTo>
                  <a:lnTo>
                    <a:pt x="2480766" y="2790624"/>
                  </a:lnTo>
                  <a:lnTo>
                    <a:pt x="2520978" y="2770049"/>
                  </a:lnTo>
                  <a:lnTo>
                    <a:pt x="2560569" y="2748457"/>
                  </a:lnTo>
                  <a:lnTo>
                    <a:pt x="2599524" y="2725866"/>
                  </a:lnTo>
                  <a:lnTo>
                    <a:pt x="2637824" y="2702294"/>
                  </a:lnTo>
                  <a:lnTo>
                    <a:pt x="2675453" y="2677756"/>
                  </a:lnTo>
                  <a:lnTo>
                    <a:pt x="2712392" y="2652272"/>
                  </a:lnTo>
                  <a:lnTo>
                    <a:pt x="2748625" y="2625857"/>
                  </a:lnTo>
                  <a:lnTo>
                    <a:pt x="2784135" y="2598529"/>
                  </a:lnTo>
                  <a:lnTo>
                    <a:pt x="2818904" y="2570305"/>
                  </a:lnTo>
                  <a:lnTo>
                    <a:pt x="2852916" y="2541203"/>
                  </a:lnTo>
                  <a:lnTo>
                    <a:pt x="2886152" y="2511239"/>
                  </a:lnTo>
                  <a:lnTo>
                    <a:pt x="2918596" y="2480432"/>
                  </a:lnTo>
                  <a:lnTo>
                    <a:pt x="2950230" y="2448797"/>
                  </a:lnTo>
                  <a:lnTo>
                    <a:pt x="2981038" y="2416354"/>
                  </a:lnTo>
                  <a:lnTo>
                    <a:pt x="3011001" y="2383117"/>
                  </a:lnTo>
                  <a:lnTo>
                    <a:pt x="3040103" y="2349106"/>
                  </a:lnTo>
                  <a:lnTo>
                    <a:pt x="3068327" y="2314337"/>
                  </a:lnTo>
                  <a:lnTo>
                    <a:pt x="3095655" y="2278827"/>
                  </a:lnTo>
                  <a:lnTo>
                    <a:pt x="3122070" y="2242594"/>
                  </a:lnTo>
                  <a:lnTo>
                    <a:pt x="3147555" y="2205654"/>
                  </a:lnTo>
                  <a:lnTo>
                    <a:pt x="3172092" y="2168026"/>
                  </a:lnTo>
                  <a:lnTo>
                    <a:pt x="3195665" y="2129726"/>
                  </a:lnTo>
                  <a:lnTo>
                    <a:pt x="3218255" y="2090771"/>
                  </a:lnTo>
                  <a:lnTo>
                    <a:pt x="3239847" y="2051179"/>
                  </a:lnTo>
                  <a:lnTo>
                    <a:pt x="3260422" y="2010967"/>
                  </a:lnTo>
                  <a:lnTo>
                    <a:pt x="3279964" y="1970153"/>
                  </a:lnTo>
                  <a:lnTo>
                    <a:pt x="3298455" y="1928752"/>
                  </a:lnTo>
                  <a:lnTo>
                    <a:pt x="3315877" y="1886784"/>
                  </a:lnTo>
                  <a:lnTo>
                    <a:pt x="3332215" y="1844264"/>
                  </a:lnTo>
                  <a:lnTo>
                    <a:pt x="3347450" y="1801211"/>
                  </a:lnTo>
                  <a:lnTo>
                    <a:pt x="3361565" y="1757641"/>
                  </a:lnTo>
                  <a:lnTo>
                    <a:pt x="3374543" y="1713571"/>
                  </a:lnTo>
                  <a:lnTo>
                    <a:pt x="3386367" y="1669019"/>
                  </a:lnTo>
                  <a:lnTo>
                    <a:pt x="3397019" y="1624003"/>
                  </a:lnTo>
                  <a:lnTo>
                    <a:pt x="3406483" y="1578539"/>
                  </a:lnTo>
                  <a:lnTo>
                    <a:pt x="3414741" y="1532644"/>
                  </a:lnTo>
                  <a:lnTo>
                    <a:pt x="3421776" y="1486336"/>
                  </a:lnTo>
                  <a:lnTo>
                    <a:pt x="3427570" y="1439632"/>
                  </a:lnTo>
                  <a:lnTo>
                    <a:pt x="3432107" y="1392549"/>
                  </a:lnTo>
                  <a:lnTo>
                    <a:pt x="3435369" y="1345105"/>
                  </a:lnTo>
                  <a:lnTo>
                    <a:pt x="3437338" y="1297316"/>
                  </a:lnTo>
                  <a:lnTo>
                    <a:pt x="3437999" y="1249201"/>
                  </a:lnTo>
                  <a:lnTo>
                    <a:pt x="3437211" y="1196665"/>
                  </a:lnTo>
                  <a:lnTo>
                    <a:pt x="3434863" y="1144522"/>
                  </a:lnTo>
                  <a:lnTo>
                    <a:pt x="3430977" y="1092793"/>
                  </a:lnTo>
                  <a:lnTo>
                    <a:pt x="3425576" y="1041502"/>
                  </a:lnTo>
                  <a:lnTo>
                    <a:pt x="3418682" y="990670"/>
                  </a:lnTo>
                  <a:lnTo>
                    <a:pt x="3410317" y="940321"/>
                  </a:lnTo>
                  <a:lnTo>
                    <a:pt x="3400504" y="890476"/>
                  </a:lnTo>
                  <a:lnTo>
                    <a:pt x="3389266" y="841158"/>
                  </a:lnTo>
                  <a:lnTo>
                    <a:pt x="3376625" y="792390"/>
                  </a:lnTo>
                  <a:lnTo>
                    <a:pt x="3362604" y="744193"/>
                  </a:lnTo>
                  <a:lnTo>
                    <a:pt x="3347224" y="696591"/>
                  </a:lnTo>
                  <a:lnTo>
                    <a:pt x="3330509" y="649605"/>
                  </a:lnTo>
                  <a:lnTo>
                    <a:pt x="3312481" y="603259"/>
                  </a:lnTo>
                  <a:lnTo>
                    <a:pt x="3293162" y="557574"/>
                  </a:lnTo>
                  <a:lnTo>
                    <a:pt x="3272575" y="512573"/>
                  </a:lnTo>
                  <a:lnTo>
                    <a:pt x="3250742" y="468278"/>
                  </a:lnTo>
                  <a:lnTo>
                    <a:pt x="3227687" y="424712"/>
                  </a:lnTo>
                  <a:lnTo>
                    <a:pt x="3203430" y="381897"/>
                  </a:lnTo>
                  <a:lnTo>
                    <a:pt x="3177996" y="339856"/>
                  </a:lnTo>
                  <a:lnTo>
                    <a:pt x="3151405" y="298611"/>
                  </a:lnTo>
                  <a:lnTo>
                    <a:pt x="3123682" y="258184"/>
                  </a:lnTo>
                  <a:lnTo>
                    <a:pt x="3094847" y="218599"/>
                  </a:lnTo>
                  <a:lnTo>
                    <a:pt x="3064925" y="179876"/>
                  </a:lnTo>
                  <a:lnTo>
                    <a:pt x="3033936" y="142040"/>
                  </a:lnTo>
                  <a:lnTo>
                    <a:pt x="3001904" y="105111"/>
                  </a:lnTo>
                  <a:lnTo>
                    <a:pt x="2968852" y="69114"/>
                  </a:lnTo>
                  <a:lnTo>
                    <a:pt x="2934801" y="34069"/>
                  </a:lnTo>
                  <a:lnTo>
                    <a:pt x="2899774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/>
          <p:nvPr/>
        </p:nvSpPr>
        <p:spPr>
          <a:xfrm>
            <a:off x="-186" y="3767112"/>
            <a:ext cx="18288000" cy="3690620"/>
          </a:xfrm>
          <a:custGeom>
            <a:avLst/>
            <a:gdLst/>
            <a:ahLst/>
            <a:cxnLst/>
            <a:rect l="l" t="t" r="r" b="b"/>
            <a:pathLst>
              <a:path w="18288000" h="3690620">
                <a:moveTo>
                  <a:pt x="18288000" y="0"/>
                </a:moveTo>
                <a:lnTo>
                  <a:pt x="0" y="0"/>
                </a:lnTo>
                <a:lnTo>
                  <a:pt x="0" y="3690000"/>
                </a:lnTo>
                <a:lnTo>
                  <a:pt x="18288000" y="3690000"/>
                </a:lnTo>
                <a:lnTo>
                  <a:pt x="18288000" y="0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" name="object 11"/>
          <p:cNvGrpSpPr/>
          <p:nvPr/>
        </p:nvGrpSpPr>
        <p:grpSpPr>
          <a:xfrm>
            <a:off x="-186" y="8327880"/>
            <a:ext cx="18288000" cy="1932305"/>
            <a:chOff x="-186" y="8327880"/>
            <a:chExt cx="18288000" cy="1932305"/>
          </a:xfrm>
        </p:grpSpPr>
        <p:sp>
          <p:nvSpPr>
            <p:cNvPr id="12" name="object 12"/>
            <p:cNvSpPr/>
            <p:nvPr/>
          </p:nvSpPr>
          <p:spPr>
            <a:xfrm>
              <a:off x="-186" y="8327880"/>
              <a:ext cx="18288000" cy="1932305"/>
            </a:xfrm>
            <a:custGeom>
              <a:avLst/>
              <a:gdLst/>
              <a:ahLst/>
              <a:cxnLst/>
              <a:rect l="l" t="t" r="r" b="b"/>
              <a:pathLst>
                <a:path w="18288000" h="1932304">
                  <a:moveTo>
                    <a:pt x="18288000" y="0"/>
                  </a:moveTo>
                  <a:lnTo>
                    <a:pt x="0" y="0"/>
                  </a:lnTo>
                  <a:lnTo>
                    <a:pt x="0" y="1932119"/>
                  </a:lnTo>
                  <a:lnTo>
                    <a:pt x="18288000" y="1932119"/>
                  </a:lnTo>
                  <a:lnTo>
                    <a:pt x="18288000" y="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6395" y="8892835"/>
              <a:ext cx="17134833" cy="571179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234000" y="3967823"/>
            <a:ext cx="17820005" cy="3288665"/>
            <a:chOff x="234000" y="3967823"/>
            <a:chExt cx="17820005" cy="328866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576757" y="3967823"/>
              <a:ext cx="6477242" cy="328857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4757" y="3967823"/>
              <a:ext cx="7834290" cy="328857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4000" y="3967823"/>
              <a:ext cx="6073048" cy="3288578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4906277" y="314383"/>
            <a:ext cx="2489191" cy="259222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77173" y="638006"/>
            <a:ext cx="14853285" cy="1706245"/>
            <a:chOff x="177173" y="638006"/>
            <a:chExt cx="14853285" cy="1706245"/>
          </a:xfrm>
        </p:grpSpPr>
        <p:sp>
          <p:nvSpPr>
            <p:cNvPr id="3" name="object 3"/>
            <p:cNvSpPr/>
            <p:nvPr/>
          </p:nvSpPr>
          <p:spPr>
            <a:xfrm>
              <a:off x="177173" y="638006"/>
              <a:ext cx="14853285" cy="1706245"/>
            </a:xfrm>
            <a:custGeom>
              <a:avLst/>
              <a:gdLst/>
              <a:ahLst/>
              <a:cxnLst/>
              <a:rect l="l" t="t" r="r" b="b"/>
              <a:pathLst>
                <a:path w="14853285" h="1706245">
                  <a:moveTo>
                    <a:pt x="14852822" y="0"/>
                  </a:moveTo>
                  <a:lnTo>
                    <a:pt x="222307" y="0"/>
                  </a:lnTo>
                  <a:lnTo>
                    <a:pt x="0" y="1705895"/>
                  </a:lnTo>
                  <a:lnTo>
                    <a:pt x="14852822" y="1705895"/>
                  </a:lnTo>
                  <a:lnTo>
                    <a:pt x="14852822" y="0"/>
                  </a:lnTo>
                  <a:close/>
                </a:path>
              </a:pathLst>
            </a:custGeom>
            <a:solidFill>
              <a:srgbClr val="E31E2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3971" y="1026987"/>
              <a:ext cx="10138431" cy="1105890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8000" y="2545156"/>
            <a:ext cx="6327053" cy="34804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8000" y="6293336"/>
            <a:ext cx="6459641" cy="34804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504711" y="3084422"/>
            <a:ext cx="2385060" cy="2988561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34090" y="3084422"/>
            <a:ext cx="2398797" cy="2993133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5079611" y="5262710"/>
            <a:ext cx="1055370" cy="262890"/>
            <a:chOff x="5079611" y="5262710"/>
            <a:chExt cx="1055370" cy="262890"/>
          </a:xfrm>
        </p:grpSpPr>
        <p:sp>
          <p:nvSpPr>
            <p:cNvPr id="10" name="object 10"/>
            <p:cNvSpPr/>
            <p:nvPr/>
          </p:nvSpPr>
          <p:spPr>
            <a:xfrm>
              <a:off x="5079611" y="5265896"/>
              <a:ext cx="659765" cy="259715"/>
            </a:xfrm>
            <a:custGeom>
              <a:avLst/>
              <a:gdLst/>
              <a:ahLst/>
              <a:cxnLst/>
              <a:rect l="l" t="t" r="r" b="b"/>
              <a:pathLst>
                <a:path w="659764" h="259714">
                  <a:moveTo>
                    <a:pt x="47094" y="182016"/>
                  </a:moveTo>
                  <a:lnTo>
                    <a:pt x="0" y="187740"/>
                  </a:lnTo>
                  <a:lnTo>
                    <a:pt x="2998" y="203034"/>
                  </a:lnTo>
                  <a:lnTo>
                    <a:pt x="8385" y="216806"/>
                  </a:lnTo>
                  <a:lnTo>
                    <a:pt x="38290" y="248387"/>
                  </a:lnTo>
                  <a:lnTo>
                    <a:pt x="83216" y="259567"/>
                  </a:lnTo>
                  <a:lnTo>
                    <a:pt x="100612" y="258095"/>
                  </a:lnTo>
                  <a:lnTo>
                    <a:pt x="143826" y="236015"/>
                  </a:lnTo>
                  <a:lnTo>
                    <a:pt x="156958" y="219196"/>
                  </a:lnTo>
                  <a:lnTo>
                    <a:pt x="82861" y="219196"/>
                  </a:lnTo>
                  <a:lnTo>
                    <a:pt x="76165" y="218599"/>
                  </a:lnTo>
                  <a:lnTo>
                    <a:pt x="48677" y="190514"/>
                  </a:lnTo>
                  <a:lnTo>
                    <a:pt x="47094" y="182016"/>
                  </a:lnTo>
                  <a:close/>
                </a:path>
                <a:path w="659764" h="259714">
                  <a:moveTo>
                    <a:pt x="152562" y="137040"/>
                  </a:moveTo>
                  <a:lnTo>
                    <a:pt x="84513" y="137040"/>
                  </a:lnTo>
                  <a:lnTo>
                    <a:pt x="91320" y="137714"/>
                  </a:lnTo>
                  <a:lnTo>
                    <a:pt x="97623" y="139759"/>
                  </a:lnTo>
                  <a:lnTo>
                    <a:pt x="118273" y="176881"/>
                  </a:lnTo>
                  <a:lnTo>
                    <a:pt x="117632" y="186110"/>
                  </a:lnTo>
                  <a:lnTo>
                    <a:pt x="90044" y="218478"/>
                  </a:lnTo>
                  <a:lnTo>
                    <a:pt x="82861" y="219196"/>
                  </a:lnTo>
                  <a:lnTo>
                    <a:pt x="156958" y="219196"/>
                  </a:lnTo>
                  <a:lnTo>
                    <a:pt x="162101" y="209997"/>
                  </a:lnTo>
                  <a:lnTo>
                    <a:pt x="166676" y="195142"/>
                  </a:lnTo>
                  <a:lnTo>
                    <a:pt x="168202" y="179063"/>
                  </a:lnTo>
                  <a:lnTo>
                    <a:pt x="167384" y="167976"/>
                  </a:lnTo>
                  <a:lnTo>
                    <a:pt x="164934" y="157729"/>
                  </a:lnTo>
                  <a:lnTo>
                    <a:pt x="160857" y="148323"/>
                  </a:lnTo>
                  <a:lnTo>
                    <a:pt x="155134" y="139733"/>
                  </a:lnTo>
                  <a:lnTo>
                    <a:pt x="152562" y="137040"/>
                  </a:lnTo>
                  <a:close/>
                </a:path>
                <a:path w="659764" h="259714">
                  <a:moveTo>
                    <a:pt x="151042" y="40370"/>
                  </a:moveTo>
                  <a:lnTo>
                    <a:pt x="88588" y="40370"/>
                  </a:lnTo>
                  <a:lnTo>
                    <a:pt x="95313" y="42908"/>
                  </a:lnTo>
                  <a:lnTo>
                    <a:pt x="100388" y="47984"/>
                  </a:lnTo>
                  <a:lnTo>
                    <a:pt x="105464" y="53117"/>
                  </a:lnTo>
                  <a:lnTo>
                    <a:pt x="107932" y="59713"/>
                  </a:lnTo>
                  <a:lnTo>
                    <a:pt x="108003" y="68460"/>
                  </a:lnTo>
                  <a:lnTo>
                    <a:pt x="107360" y="75654"/>
                  </a:lnTo>
                  <a:lnTo>
                    <a:pt x="76933" y="100936"/>
                  </a:lnTo>
                  <a:lnTo>
                    <a:pt x="67693" y="101278"/>
                  </a:lnTo>
                  <a:lnTo>
                    <a:pt x="62322" y="140702"/>
                  </a:lnTo>
                  <a:lnTo>
                    <a:pt x="70940" y="138282"/>
                  </a:lnTo>
                  <a:lnTo>
                    <a:pt x="78317" y="137040"/>
                  </a:lnTo>
                  <a:lnTo>
                    <a:pt x="152562" y="137040"/>
                  </a:lnTo>
                  <a:lnTo>
                    <a:pt x="148076" y="132343"/>
                  </a:lnTo>
                  <a:lnTo>
                    <a:pt x="139919" y="126383"/>
                  </a:lnTo>
                  <a:lnTo>
                    <a:pt x="130677" y="121873"/>
                  </a:lnTo>
                  <a:lnTo>
                    <a:pt x="120340" y="118807"/>
                  </a:lnTo>
                  <a:lnTo>
                    <a:pt x="136330" y="107986"/>
                  </a:lnTo>
                  <a:lnTo>
                    <a:pt x="147746" y="95457"/>
                  </a:lnTo>
                  <a:lnTo>
                    <a:pt x="154592" y="81235"/>
                  </a:lnTo>
                  <a:lnTo>
                    <a:pt x="156872" y="65336"/>
                  </a:lnTo>
                  <a:lnTo>
                    <a:pt x="155756" y="53816"/>
                  </a:lnTo>
                  <a:lnTo>
                    <a:pt x="152409" y="42900"/>
                  </a:lnTo>
                  <a:lnTo>
                    <a:pt x="151042" y="40370"/>
                  </a:lnTo>
                  <a:close/>
                </a:path>
                <a:path w="659764" h="259714">
                  <a:moveTo>
                    <a:pt x="81680" y="0"/>
                  </a:moveTo>
                  <a:lnTo>
                    <a:pt x="43908" y="7909"/>
                  </a:lnTo>
                  <a:lnTo>
                    <a:pt x="13218" y="37211"/>
                  </a:lnTo>
                  <a:lnTo>
                    <a:pt x="3542" y="66751"/>
                  </a:lnTo>
                  <a:lnTo>
                    <a:pt x="48159" y="74364"/>
                  </a:lnTo>
                  <a:lnTo>
                    <a:pt x="49554" y="66541"/>
                  </a:lnTo>
                  <a:lnTo>
                    <a:pt x="51802" y="59713"/>
                  </a:lnTo>
                  <a:lnTo>
                    <a:pt x="54913" y="53881"/>
                  </a:lnTo>
                  <a:lnTo>
                    <a:pt x="58898" y="49046"/>
                  </a:lnTo>
                  <a:lnTo>
                    <a:pt x="64742" y="43261"/>
                  </a:lnTo>
                  <a:lnTo>
                    <a:pt x="71826" y="40370"/>
                  </a:lnTo>
                  <a:lnTo>
                    <a:pt x="151042" y="40370"/>
                  </a:lnTo>
                  <a:lnTo>
                    <a:pt x="146838" y="32592"/>
                  </a:lnTo>
                  <a:lnTo>
                    <a:pt x="139049" y="22899"/>
                  </a:lnTo>
                  <a:lnTo>
                    <a:pt x="127362" y="12872"/>
                  </a:lnTo>
                  <a:lnTo>
                    <a:pt x="113905" y="5717"/>
                  </a:lnTo>
                  <a:lnTo>
                    <a:pt x="98678" y="1428"/>
                  </a:lnTo>
                  <a:lnTo>
                    <a:pt x="81680" y="0"/>
                  </a:lnTo>
                  <a:close/>
                </a:path>
                <a:path w="659764" h="259714">
                  <a:moveTo>
                    <a:pt x="364794" y="4603"/>
                  </a:moveTo>
                  <a:lnTo>
                    <a:pt x="198360" y="4603"/>
                  </a:lnTo>
                  <a:lnTo>
                    <a:pt x="198360" y="49575"/>
                  </a:lnTo>
                  <a:lnTo>
                    <a:pt x="309081" y="49575"/>
                  </a:lnTo>
                  <a:lnTo>
                    <a:pt x="292821" y="71871"/>
                  </a:lnTo>
                  <a:lnTo>
                    <a:pt x="265482" y="120845"/>
                  </a:lnTo>
                  <a:lnTo>
                    <a:pt x="245348" y="174755"/>
                  </a:lnTo>
                  <a:lnTo>
                    <a:pt x="234525" y="228491"/>
                  </a:lnTo>
                  <a:lnTo>
                    <a:pt x="232710" y="254962"/>
                  </a:lnTo>
                  <a:lnTo>
                    <a:pt x="279453" y="254962"/>
                  </a:lnTo>
                  <a:lnTo>
                    <a:pt x="280072" y="237612"/>
                  </a:lnTo>
                  <a:lnTo>
                    <a:pt x="282108" y="219116"/>
                  </a:lnTo>
                  <a:lnTo>
                    <a:pt x="290429" y="178710"/>
                  </a:lnTo>
                  <a:lnTo>
                    <a:pt x="304136" y="137234"/>
                  </a:lnTo>
                  <a:lnTo>
                    <a:pt x="322891" y="98150"/>
                  </a:lnTo>
                  <a:lnTo>
                    <a:pt x="344019" y="64678"/>
                  </a:lnTo>
                  <a:lnTo>
                    <a:pt x="364794" y="40013"/>
                  </a:lnTo>
                  <a:lnTo>
                    <a:pt x="364794" y="4603"/>
                  </a:lnTo>
                  <a:close/>
                </a:path>
                <a:path w="659764" h="259714">
                  <a:moveTo>
                    <a:pt x="454088" y="206448"/>
                  </a:moveTo>
                  <a:lnTo>
                    <a:pt x="405575" y="206448"/>
                  </a:lnTo>
                  <a:lnTo>
                    <a:pt x="405575" y="254962"/>
                  </a:lnTo>
                  <a:lnTo>
                    <a:pt x="454088" y="254962"/>
                  </a:lnTo>
                  <a:lnTo>
                    <a:pt x="454088" y="206448"/>
                  </a:lnTo>
                  <a:close/>
                </a:path>
                <a:path w="659764" h="259714">
                  <a:moveTo>
                    <a:pt x="575668" y="0"/>
                  </a:moveTo>
                  <a:lnTo>
                    <a:pt x="530401" y="10433"/>
                  </a:lnTo>
                  <a:lnTo>
                    <a:pt x="504661" y="39513"/>
                  </a:lnTo>
                  <a:lnTo>
                    <a:pt x="499711" y="65451"/>
                  </a:lnTo>
                  <a:lnTo>
                    <a:pt x="500243" y="73573"/>
                  </a:lnTo>
                  <a:lnTo>
                    <a:pt x="519364" y="108417"/>
                  </a:lnTo>
                  <a:lnTo>
                    <a:pt x="535593" y="117859"/>
                  </a:lnTo>
                  <a:lnTo>
                    <a:pt x="525390" y="123040"/>
                  </a:lnTo>
                  <a:lnTo>
                    <a:pt x="499087" y="153320"/>
                  </a:lnTo>
                  <a:lnTo>
                    <a:pt x="493336" y="182368"/>
                  </a:lnTo>
                  <a:lnTo>
                    <a:pt x="495029" y="200105"/>
                  </a:lnTo>
                  <a:lnTo>
                    <a:pt x="520425" y="241329"/>
                  </a:lnTo>
                  <a:lnTo>
                    <a:pt x="561375" y="258427"/>
                  </a:lnTo>
                  <a:lnTo>
                    <a:pt x="577910" y="259567"/>
                  </a:lnTo>
                  <a:lnTo>
                    <a:pt x="595571" y="258194"/>
                  </a:lnTo>
                  <a:lnTo>
                    <a:pt x="637401" y="237553"/>
                  </a:lnTo>
                  <a:lnTo>
                    <a:pt x="649837" y="220615"/>
                  </a:lnTo>
                  <a:lnTo>
                    <a:pt x="576964" y="220615"/>
                  </a:lnTo>
                  <a:lnTo>
                    <a:pt x="569627" y="219906"/>
                  </a:lnTo>
                  <a:lnTo>
                    <a:pt x="541782" y="187279"/>
                  </a:lnTo>
                  <a:lnTo>
                    <a:pt x="541140" y="177707"/>
                  </a:lnTo>
                  <a:lnTo>
                    <a:pt x="541683" y="170589"/>
                  </a:lnTo>
                  <a:lnTo>
                    <a:pt x="567992" y="139234"/>
                  </a:lnTo>
                  <a:lnTo>
                    <a:pt x="576315" y="138459"/>
                  </a:lnTo>
                  <a:lnTo>
                    <a:pt x="645423" y="138459"/>
                  </a:lnTo>
                  <a:lnTo>
                    <a:pt x="642637" y="134991"/>
                  </a:lnTo>
                  <a:lnTo>
                    <a:pt x="635232" y="128307"/>
                  </a:lnTo>
                  <a:lnTo>
                    <a:pt x="626566" y="122596"/>
                  </a:lnTo>
                  <a:lnTo>
                    <a:pt x="616625" y="117859"/>
                  </a:lnTo>
                  <a:lnTo>
                    <a:pt x="624481" y="113822"/>
                  </a:lnTo>
                  <a:lnTo>
                    <a:pt x="631402" y="108971"/>
                  </a:lnTo>
                  <a:lnTo>
                    <a:pt x="637383" y="103311"/>
                  </a:lnTo>
                  <a:lnTo>
                    <a:pt x="640073" y="99860"/>
                  </a:lnTo>
                  <a:lnTo>
                    <a:pt x="566639" y="99860"/>
                  </a:lnTo>
                  <a:lnTo>
                    <a:pt x="559377" y="97146"/>
                  </a:lnTo>
                  <a:lnTo>
                    <a:pt x="553887" y="91716"/>
                  </a:lnTo>
                  <a:lnTo>
                    <a:pt x="548459" y="86285"/>
                  </a:lnTo>
                  <a:lnTo>
                    <a:pt x="545744" y="78673"/>
                  </a:lnTo>
                  <a:lnTo>
                    <a:pt x="545810" y="59669"/>
                  </a:lnTo>
                  <a:lnTo>
                    <a:pt x="548520" y="52470"/>
                  </a:lnTo>
                  <a:lnTo>
                    <a:pt x="559497" y="41375"/>
                  </a:lnTo>
                  <a:lnTo>
                    <a:pt x="566873" y="38599"/>
                  </a:lnTo>
                  <a:lnTo>
                    <a:pt x="646117" y="38599"/>
                  </a:lnTo>
                  <a:lnTo>
                    <a:pt x="640395" y="28403"/>
                  </a:lnTo>
                  <a:lnTo>
                    <a:pt x="631676" y="18533"/>
                  </a:lnTo>
                  <a:lnTo>
                    <a:pt x="620708" y="10433"/>
                  </a:lnTo>
                  <a:lnTo>
                    <a:pt x="607722" y="4641"/>
                  </a:lnTo>
                  <a:lnTo>
                    <a:pt x="592710" y="1161"/>
                  </a:lnTo>
                  <a:lnTo>
                    <a:pt x="575668" y="0"/>
                  </a:lnTo>
                  <a:close/>
                </a:path>
                <a:path w="659764" h="259714">
                  <a:moveTo>
                    <a:pt x="645423" y="138459"/>
                  </a:moveTo>
                  <a:lnTo>
                    <a:pt x="576315" y="138459"/>
                  </a:lnTo>
                  <a:lnTo>
                    <a:pt x="583641" y="139144"/>
                  </a:lnTo>
                  <a:lnTo>
                    <a:pt x="590303" y="141195"/>
                  </a:lnTo>
                  <a:lnTo>
                    <a:pt x="611610" y="178239"/>
                  </a:lnTo>
                  <a:lnTo>
                    <a:pt x="611000" y="187909"/>
                  </a:lnTo>
                  <a:lnTo>
                    <a:pt x="584160" y="219930"/>
                  </a:lnTo>
                  <a:lnTo>
                    <a:pt x="576964" y="220615"/>
                  </a:lnTo>
                  <a:lnTo>
                    <a:pt x="649837" y="220615"/>
                  </a:lnTo>
                  <a:lnTo>
                    <a:pt x="654186" y="212225"/>
                  </a:lnTo>
                  <a:lnTo>
                    <a:pt x="658375" y="197090"/>
                  </a:lnTo>
                  <a:lnTo>
                    <a:pt x="659771" y="180301"/>
                  </a:lnTo>
                  <a:lnTo>
                    <a:pt x="659127" y="170589"/>
                  </a:lnTo>
                  <a:lnTo>
                    <a:pt x="659030" y="169695"/>
                  </a:lnTo>
                  <a:lnTo>
                    <a:pt x="657025" y="160236"/>
                  </a:lnTo>
                  <a:lnTo>
                    <a:pt x="653594" y="151139"/>
                  </a:lnTo>
                  <a:lnTo>
                    <a:pt x="648790" y="142650"/>
                  </a:lnTo>
                  <a:lnTo>
                    <a:pt x="645423" y="138459"/>
                  </a:lnTo>
                  <a:close/>
                </a:path>
                <a:path w="659764" h="259714">
                  <a:moveTo>
                    <a:pt x="646117" y="38599"/>
                  </a:moveTo>
                  <a:lnTo>
                    <a:pt x="585110" y="38599"/>
                  </a:lnTo>
                  <a:lnTo>
                    <a:pt x="592311" y="41375"/>
                  </a:lnTo>
                  <a:lnTo>
                    <a:pt x="597800" y="46861"/>
                  </a:lnTo>
                  <a:lnTo>
                    <a:pt x="603229" y="52350"/>
                  </a:lnTo>
                  <a:lnTo>
                    <a:pt x="605943" y="59669"/>
                  </a:lnTo>
                  <a:lnTo>
                    <a:pt x="605878" y="78673"/>
                  </a:lnTo>
                  <a:lnTo>
                    <a:pt x="603172" y="86108"/>
                  </a:lnTo>
                  <a:lnTo>
                    <a:pt x="592192" y="97088"/>
                  </a:lnTo>
                  <a:lnTo>
                    <a:pt x="584873" y="99860"/>
                  </a:lnTo>
                  <a:lnTo>
                    <a:pt x="640073" y="99860"/>
                  </a:lnTo>
                  <a:lnTo>
                    <a:pt x="651624" y="65451"/>
                  </a:lnTo>
                  <a:lnTo>
                    <a:pt x="650374" y="51863"/>
                  </a:lnTo>
                  <a:lnTo>
                    <a:pt x="646630" y="39513"/>
                  </a:lnTo>
                  <a:lnTo>
                    <a:pt x="646117" y="385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70368" y="5262710"/>
              <a:ext cx="110130" cy="110128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913784" y="5262710"/>
              <a:ext cx="220979" cy="262890"/>
            </a:xfrm>
            <a:custGeom>
              <a:avLst/>
              <a:gdLst/>
              <a:ahLst/>
              <a:cxnLst/>
              <a:rect l="l" t="t" r="r" b="b"/>
              <a:pathLst>
                <a:path w="220979" h="262889">
                  <a:moveTo>
                    <a:pt x="118689" y="0"/>
                  </a:moveTo>
                  <a:lnTo>
                    <a:pt x="70537" y="8764"/>
                  </a:lnTo>
                  <a:lnTo>
                    <a:pt x="32699" y="35057"/>
                  </a:lnTo>
                  <a:lnTo>
                    <a:pt x="8182" y="77188"/>
                  </a:lnTo>
                  <a:lnTo>
                    <a:pt x="0" y="133441"/>
                  </a:lnTo>
                  <a:lnTo>
                    <a:pt x="2035" y="161816"/>
                  </a:lnTo>
                  <a:lnTo>
                    <a:pt x="18301" y="209026"/>
                  </a:lnTo>
                  <a:lnTo>
                    <a:pt x="49927" y="242978"/>
                  </a:lnTo>
                  <a:lnTo>
                    <a:pt x="91471" y="260239"/>
                  </a:lnTo>
                  <a:lnTo>
                    <a:pt x="115618" y="262397"/>
                  </a:lnTo>
                  <a:lnTo>
                    <a:pt x="135129" y="261125"/>
                  </a:lnTo>
                  <a:lnTo>
                    <a:pt x="182960" y="242096"/>
                  </a:lnTo>
                  <a:lnTo>
                    <a:pt x="214307" y="199477"/>
                  </a:lnTo>
                  <a:lnTo>
                    <a:pt x="220968" y="179889"/>
                  </a:lnTo>
                  <a:lnTo>
                    <a:pt x="171392" y="164664"/>
                  </a:lnTo>
                  <a:lnTo>
                    <a:pt x="167675" y="177668"/>
                  </a:lnTo>
                  <a:lnTo>
                    <a:pt x="162907" y="188801"/>
                  </a:lnTo>
                  <a:lnTo>
                    <a:pt x="134114" y="215249"/>
                  </a:lnTo>
                  <a:lnTo>
                    <a:pt x="115088" y="218488"/>
                  </a:lnTo>
                  <a:lnTo>
                    <a:pt x="101884" y="217214"/>
                  </a:lnTo>
                  <a:lnTo>
                    <a:pt x="62499" y="186152"/>
                  </a:lnTo>
                  <a:lnTo>
                    <a:pt x="52765" y="129665"/>
                  </a:lnTo>
                  <a:lnTo>
                    <a:pt x="53862" y="108573"/>
                  </a:lnTo>
                  <a:lnTo>
                    <a:pt x="70351" y="64152"/>
                  </a:lnTo>
                  <a:lnTo>
                    <a:pt x="116150" y="43908"/>
                  </a:lnTo>
                  <a:lnTo>
                    <a:pt x="125955" y="44618"/>
                  </a:lnTo>
                  <a:lnTo>
                    <a:pt x="162672" y="68793"/>
                  </a:lnTo>
                  <a:lnTo>
                    <a:pt x="169621" y="86404"/>
                  </a:lnTo>
                  <a:lnTo>
                    <a:pt x="220259" y="74366"/>
                  </a:lnTo>
                  <a:lnTo>
                    <a:pt x="202416" y="36593"/>
                  </a:lnTo>
                  <a:lnTo>
                    <a:pt x="160871" y="6897"/>
                  </a:lnTo>
                  <a:lnTo>
                    <a:pt x="140875" y="1725"/>
                  </a:lnTo>
                  <a:lnTo>
                    <a:pt x="1186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/>
          <p:cNvSpPr/>
          <p:nvPr/>
        </p:nvSpPr>
        <p:spPr>
          <a:xfrm>
            <a:off x="11848061" y="5265896"/>
            <a:ext cx="665480" cy="259715"/>
          </a:xfrm>
          <a:custGeom>
            <a:avLst/>
            <a:gdLst/>
            <a:ahLst/>
            <a:cxnLst/>
            <a:rect l="l" t="t" r="r" b="b"/>
            <a:pathLst>
              <a:path w="665479" h="259714">
                <a:moveTo>
                  <a:pt x="48512" y="184849"/>
                </a:moveTo>
                <a:lnTo>
                  <a:pt x="0" y="189863"/>
                </a:lnTo>
                <a:lnTo>
                  <a:pt x="3276" y="205016"/>
                </a:lnTo>
                <a:lnTo>
                  <a:pt x="8778" y="218525"/>
                </a:lnTo>
                <a:lnTo>
                  <a:pt x="38384" y="248936"/>
                </a:lnTo>
                <a:lnTo>
                  <a:pt x="83807" y="259567"/>
                </a:lnTo>
                <a:lnTo>
                  <a:pt x="104566" y="257465"/>
                </a:lnTo>
                <a:lnTo>
                  <a:pt x="122936" y="251157"/>
                </a:lnTo>
                <a:lnTo>
                  <a:pt x="138916" y="240643"/>
                </a:lnTo>
                <a:lnTo>
                  <a:pt x="152506" y="225925"/>
                </a:lnTo>
                <a:lnTo>
                  <a:pt x="155811" y="220615"/>
                </a:lnTo>
                <a:lnTo>
                  <a:pt x="84397" y="220615"/>
                </a:lnTo>
                <a:lnTo>
                  <a:pt x="77911" y="220016"/>
                </a:lnTo>
                <a:lnTo>
                  <a:pt x="50075" y="192660"/>
                </a:lnTo>
                <a:lnTo>
                  <a:pt x="48512" y="184849"/>
                </a:lnTo>
                <a:close/>
              </a:path>
              <a:path w="665479" h="259714">
                <a:moveTo>
                  <a:pt x="159148" y="123587"/>
                </a:moveTo>
                <a:lnTo>
                  <a:pt x="82979" y="123587"/>
                </a:lnTo>
                <a:lnTo>
                  <a:pt x="90991" y="124318"/>
                </a:lnTo>
                <a:lnTo>
                  <a:pt x="98207" y="126516"/>
                </a:lnTo>
                <a:lnTo>
                  <a:pt x="120099" y="159591"/>
                </a:lnTo>
                <a:lnTo>
                  <a:pt x="120754" y="170625"/>
                </a:lnTo>
                <a:lnTo>
                  <a:pt x="120090" y="182365"/>
                </a:lnTo>
                <a:lnTo>
                  <a:pt x="98466" y="217508"/>
                </a:lnTo>
                <a:lnTo>
                  <a:pt x="84397" y="220615"/>
                </a:lnTo>
                <a:lnTo>
                  <a:pt x="155811" y="220615"/>
                </a:lnTo>
                <a:lnTo>
                  <a:pt x="160449" y="213164"/>
                </a:lnTo>
                <a:lnTo>
                  <a:pt x="166130" y="199574"/>
                </a:lnTo>
                <a:lnTo>
                  <a:pt x="169543" y="185142"/>
                </a:lnTo>
                <a:lnTo>
                  <a:pt x="170682" y="169858"/>
                </a:lnTo>
                <a:lnTo>
                  <a:pt x="169276" y="151886"/>
                </a:lnTo>
                <a:lnTo>
                  <a:pt x="165053" y="135685"/>
                </a:lnTo>
                <a:lnTo>
                  <a:pt x="159148" y="123587"/>
                </a:lnTo>
                <a:close/>
              </a:path>
              <a:path w="665479" h="259714">
                <a:moveTo>
                  <a:pt x="159349" y="4603"/>
                </a:moveTo>
                <a:lnTo>
                  <a:pt x="30808" y="4603"/>
                </a:lnTo>
                <a:lnTo>
                  <a:pt x="6018" y="136335"/>
                </a:lnTo>
                <a:lnTo>
                  <a:pt x="45327" y="142002"/>
                </a:lnTo>
                <a:lnTo>
                  <a:pt x="53924" y="133945"/>
                </a:lnTo>
                <a:lnTo>
                  <a:pt x="63069" y="128191"/>
                </a:lnTo>
                <a:lnTo>
                  <a:pt x="72756" y="124738"/>
                </a:lnTo>
                <a:lnTo>
                  <a:pt x="82979" y="123587"/>
                </a:lnTo>
                <a:lnTo>
                  <a:pt x="159148" y="123587"/>
                </a:lnTo>
                <a:lnTo>
                  <a:pt x="158009" y="121254"/>
                </a:lnTo>
                <a:lnTo>
                  <a:pt x="148136" y="108593"/>
                </a:lnTo>
                <a:lnTo>
                  <a:pt x="136273" y="98258"/>
                </a:lnTo>
                <a:lnTo>
                  <a:pt x="127065" y="93074"/>
                </a:lnTo>
                <a:lnTo>
                  <a:pt x="60022" y="93074"/>
                </a:lnTo>
                <a:lnTo>
                  <a:pt x="67693" y="49931"/>
                </a:lnTo>
                <a:lnTo>
                  <a:pt x="159349" y="49931"/>
                </a:lnTo>
                <a:lnTo>
                  <a:pt x="159349" y="4603"/>
                </a:lnTo>
                <a:close/>
              </a:path>
              <a:path w="665479" h="259714">
                <a:moveTo>
                  <a:pt x="93251" y="84988"/>
                </a:moveTo>
                <a:lnTo>
                  <a:pt x="84796" y="85496"/>
                </a:lnTo>
                <a:lnTo>
                  <a:pt x="76436" y="87017"/>
                </a:lnTo>
                <a:lnTo>
                  <a:pt x="68177" y="89545"/>
                </a:lnTo>
                <a:lnTo>
                  <a:pt x="60022" y="93074"/>
                </a:lnTo>
                <a:lnTo>
                  <a:pt x="127065" y="93074"/>
                </a:lnTo>
                <a:lnTo>
                  <a:pt x="123171" y="90882"/>
                </a:lnTo>
                <a:lnTo>
                  <a:pt x="108830" y="86460"/>
                </a:lnTo>
                <a:lnTo>
                  <a:pt x="93251" y="84988"/>
                </a:lnTo>
                <a:close/>
              </a:path>
              <a:path w="665479" h="259714">
                <a:moveTo>
                  <a:pt x="288956" y="0"/>
                </a:moveTo>
                <a:lnTo>
                  <a:pt x="251640" y="7709"/>
                </a:lnTo>
                <a:lnTo>
                  <a:pt x="210753" y="48749"/>
                </a:lnTo>
                <a:lnTo>
                  <a:pt x="197850" y="99122"/>
                </a:lnTo>
                <a:lnTo>
                  <a:pt x="196280" y="132539"/>
                </a:lnTo>
                <a:lnTo>
                  <a:pt x="197784" y="163297"/>
                </a:lnTo>
                <a:lnTo>
                  <a:pt x="210154" y="212301"/>
                </a:lnTo>
                <a:lnTo>
                  <a:pt x="234174" y="242735"/>
                </a:lnTo>
                <a:lnTo>
                  <a:pt x="284057" y="259567"/>
                </a:lnTo>
                <a:lnTo>
                  <a:pt x="301131" y="258095"/>
                </a:lnTo>
                <a:lnTo>
                  <a:pt x="342662" y="236015"/>
                </a:lnTo>
                <a:lnTo>
                  <a:pt x="354636" y="219196"/>
                </a:lnTo>
                <a:lnTo>
                  <a:pt x="286595" y="219196"/>
                </a:lnTo>
                <a:lnTo>
                  <a:pt x="279765" y="218389"/>
                </a:lnTo>
                <a:lnTo>
                  <a:pt x="253507" y="190646"/>
                </a:lnTo>
                <a:lnTo>
                  <a:pt x="250771" y="169621"/>
                </a:lnTo>
                <a:lnTo>
                  <a:pt x="251378" y="159518"/>
                </a:lnTo>
                <a:lnTo>
                  <a:pt x="277422" y="126752"/>
                </a:lnTo>
                <a:lnTo>
                  <a:pt x="284176" y="126065"/>
                </a:lnTo>
                <a:lnTo>
                  <a:pt x="353374" y="126065"/>
                </a:lnTo>
                <a:lnTo>
                  <a:pt x="343842" y="113493"/>
                </a:lnTo>
                <a:lnTo>
                  <a:pt x="341852" y="111721"/>
                </a:lnTo>
                <a:lnTo>
                  <a:pt x="246639" y="111721"/>
                </a:lnTo>
                <a:lnTo>
                  <a:pt x="248514" y="91637"/>
                </a:lnTo>
                <a:lnTo>
                  <a:pt x="259977" y="54179"/>
                </a:lnTo>
                <a:lnTo>
                  <a:pt x="286005" y="40370"/>
                </a:lnTo>
                <a:lnTo>
                  <a:pt x="353956" y="40370"/>
                </a:lnTo>
                <a:lnTo>
                  <a:pt x="352261" y="36200"/>
                </a:lnTo>
                <a:lnTo>
                  <a:pt x="315336" y="4072"/>
                </a:lnTo>
                <a:lnTo>
                  <a:pt x="302766" y="1018"/>
                </a:lnTo>
                <a:lnTo>
                  <a:pt x="288956" y="0"/>
                </a:lnTo>
                <a:close/>
              </a:path>
              <a:path w="665479" h="259714">
                <a:moveTo>
                  <a:pt x="353374" y="126065"/>
                </a:moveTo>
                <a:lnTo>
                  <a:pt x="284176" y="126065"/>
                </a:lnTo>
                <a:lnTo>
                  <a:pt x="291126" y="126784"/>
                </a:lnTo>
                <a:lnTo>
                  <a:pt x="297469" y="128942"/>
                </a:lnTo>
                <a:lnTo>
                  <a:pt x="317444" y="162364"/>
                </a:lnTo>
                <a:lnTo>
                  <a:pt x="318052" y="173930"/>
                </a:lnTo>
                <a:lnTo>
                  <a:pt x="317489" y="185128"/>
                </a:lnTo>
                <a:lnTo>
                  <a:pt x="295567" y="219196"/>
                </a:lnTo>
                <a:lnTo>
                  <a:pt x="354636" y="219196"/>
                </a:lnTo>
                <a:lnTo>
                  <a:pt x="359793" y="208588"/>
                </a:lnTo>
                <a:lnTo>
                  <a:pt x="364075" y="191980"/>
                </a:lnTo>
                <a:lnTo>
                  <a:pt x="365503" y="173459"/>
                </a:lnTo>
                <a:lnTo>
                  <a:pt x="364152" y="155938"/>
                </a:lnTo>
                <a:lnTo>
                  <a:pt x="360095" y="140112"/>
                </a:lnTo>
                <a:lnTo>
                  <a:pt x="353374" y="126065"/>
                </a:lnTo>
                <a:close/>
              </a:path>
              <a:path w="665479" h="259714">
                <a:moveTo>
                  <a:pt x="291729" y="90298"/>
                </a:moveTo>
                <a:lnTo>
                  <a:pt x="278791" y="91637"/>
                </a:lnTo>
                <a:lnTo>
                  <a:pt x="266971" y="95654"/>
                </a:lnTo>
                <a:lnTo>
                  <a:pt x="256257" y="102349"/>
                </a:lnTo>
                <a:lnTo>
                  <a:pt x="246639" y="111721"/>
                </a:lnTo>
                <a:lnTo>
                  <a:pt x="341852" y="111721"/>
                </a:lnTo>
                <a:lnTo>
                  <a:pt x="332446" y="103346"/>
                </a:lnTo>
                <a:lnTo>
                  <a:pt x="319955" y="96097"/>
                </a:lnTo>
                <a:lnTo>
                  <a:pt x="306378" y="91748"/>
                </a:lnTo>
                <a:lnTo>
                  <a:pt x="291729" y="90298"/>
                </a:lnTo>
                <a:close/>
              </a:path>
              <a:path w="665479" h="259714">
                <a:moveTo>
                  <a:pt x="353956" y="40370"/>
                </a:moveTo>
                <a:lnTo>
                  <a:pt x="293734" y="40370"/>
                </a:lnTo>
                <a:lnTo>
                  <a:pt x="299991" y="42670"/>
                </a:lnTo>
                <a:lnTo>
                  <a:pt x="309671" y="51879"/>
                </a:lnTo>
                <a:lnTo>
                  <a:pt x="312681" y="59018"/>
                </a:lnTo>
                <a:lnTo>
                  <a:pt x="313804" y="68699"/>
                </a:lnTo>
                <a:lnTo>
                  <a:pt x="360899" y="63503"/>
                </a:lnTo>
                <a:lnTo>
                  <a:pt x="357435" y="48930"/>
                </a:lnTo>
                <a:lnTo>
                  <a:pt x="353956" y="40370"/>
                </a:lnTo>
                <a:close/>
              </a:path>
              <a:path w="665479" h="259714">
                <a:moveTo>
                  <a:pt x="451965" y="206448"/>
                </a:moveTo>
                <a:lnTo>
                  <a:pt x="403451" y="206448"/>
                </a:lnTo>
                <a:lnTo>
                  <a:pt x="403451" y="254962"/>
                </a:lnTo>
                <a:lnTo>
                  <a:pt x="451965" y="254962"/>
                </a:lnTo>
                <a:lnTo>
                  <a:pt x="451965" y="206448"/>
                </a:lnTo>
                <a:close/>
              </a:path>
              <a:path w="665479" h="259714">
                <a:moveTo>
                  <a:pt x="633920" y="203968"/>
                </a:moveTo>
                <a:lnTo>
                  <a:pt x="586825" y="203968"/>
                </a:lnTo>
                <a:lnTo>
                  <a:pt x="586825" y="254962"/>
                </a:lnTo>
                <a:lnTo>
                  <a:pt x="633920" y="254962"/>
                </a:lnTo>
                <a:lnTo>
                  <a:pt x="633920" y="203968"/>
                </a:lnTo>
                <a:close/>
              </a:path>
              <a:path w="665479" h="259714">
                <a:moveTo>
                  <a:pt x="633920" y="356"/>
                </a:moveTo>
                <a:lnTo>
                  <a:pt x="593078" y="356"/>
                </a:lnTo>
                <a:lnTo>
                  <a:pt x="483541" y="161477"/>
                </a:lnTo>
                <a:lnTo>
                  <a:pt x="483421" y="203968"/>
                </a:lnTo>
                <a:lnTo>
                  <a:pt x="665438" y="203968"/>
                </a:lnTo>
                <a:lnTo>
                  <a:pt x="665438" y="161477"/>
                </a:lnTo>
                <a:lnTo>
                  <a:pt x="528864" y="161477"/>
                </a:lnTo>
                <a:lnTo>
                  <a:pt x="586825" y="74894"/>
                </a:lnTo>
                <a:lnTo>
                  <a:pt x="633920" y="74894"/>
                </a:lnTo>
                <a:lnTo>
                  <a:pt x="633920" y="356"/>
                </a:lnTo>
                <a:close/>
              </a:path>
              <a:path w="665479" h="259714">
                <a:moveTo>
                  <a:pt x="633920" y="74894"/>
                </a:moveTo>
                <a:lnTo>
                  <a:pt x="586825" y="74894"/>
                </a:lnTo>
                <a:lnTo>
                  <a:pt x="586825" y="161477"/>
                </a:lnTo>
                <a:lnTo>
                  <a:pt x="633920" y="161477"/>
                </a:lnTo>
                <a:lnTo>
                  <a:pt x="633920" y="748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588968" y="5265896"/>
            <a:ext cx="110131" cy="110128"/>
          </a:xfrm>
          <a:prstGeom prst="rect">
            <a:avLst/>
          </a:prstGeom>
        </p:spPr>
      </p:pic>
      <p:sp>
        <p:nvSpPr>
          <p:cNvPr id="15" name="object 15"/>
          <p:cNvSpPr/>
          <p:nvPr/>
        </p:nvSpPr>
        <p:spPr>
          <a:xfrm>
            <a:off x="12755711" y="5265896"/>
            <a:ext cx="220979" cy="262890"/>
          </a:xfrm>
          <a:custGeom>
            <a:avLst/>
            <a:gdLst/>
            <a:ahLst/>
            <a:cxnLst/>
            <a:rect l="l" t="t" r="r" b="b"/>
            <a:pathLst>
              <a:path w="220979" h="262889">
                <a:moveTo>
                  <a:pt x="118687" y="0"/>
                </a:moveTo>
                <a:lnTo>
                  <a:pt x="70536" y="8764"/>
                </a:lnTo>
                <a:lnTo>
                  <a:pt x="32698" y="35057"/>
                </a:lnTo>
                <a:lnTo>
                  <a:pt x="8181" y="77188"/>
                </a:lnTo>
                <a:lnTo>
                  <a:pt x="0" y="133441"/>
                </a:lnTo>
                <a:lnTo>
                  <a:pt x="2035" y="161816"/>
                </a:lnTo>
                <a:lnTo>
                  <a:pt x="18300" y="209025"/>
                </a:lnTo>
                <a:lnTo>
                  <a:pt x="49926" y="242977"/>
                </a:lnTo>
                <a:lnTo>
                  <a:pt x="91470" y="260239"/>
                </a:lnTo>
                <a:lnTo>
                  <a:pt x="115616" y="262397"/>
                </a:lnTo>
                <a:lnTo>
                  <a:pt x="135128" y="261125"/>
                </a:lnTo>
                <a:lnTo>
                  <a:pt x="182958" y="242096"/>
                </a:lnTo>
                <a:lnTo>
                  <a:pt x="214306" y="199477"/>
                </a:lnTo>
                <a:lnTo>
                  <a:pt x="220967" y="179887"/>
                </a:lnTo>
                <a:lnTo>
                  <a:pt x="171391" y="164664"/>
                </a:lnTo>
                <a:lnTo>
                  <a:pt x="167674" y="177667"/>
                </a:lnTo>
                <a:lnTo>
                  <a:pt x="162907" y="188801"/>
                </a:lnTo>
                <a:lnTo>
                  <a:pt x="134113" y="215248"/>
                </a:lnTo>
                <a:lnTo>
                  <a:pt x="115088" y="218486"/>
                </a:lnTo>
                <a:lnTo>
                  <a:pt x="101884" y="217213"/>
                </a:lnTo>
                <a:lnTo>
                  <a:pt x="62498" y="186151"/>
                </a:lnTo>
                <a:lnTo>
                  <a:pt x="52764" y="129664"/>
                </a:lnTo>
                <a:lnTo>
                  <a:pt x="53861" y="108572"/>
                </a:lnTo>
                <a:lnTo>
                  <a:pt x="70350" y="64151"/>
                </a:lnTo>
                <a:lnTo>
                  <a:pt x="116150" y="43908"/>
                </a:lnTo>
                <a:lnTo>
                  <a:pt x="125955" y="44618"/>
                </a:lnTo>
                <a:lnTo>
                  <a:pt x="162671" y="68792"/>
                </a:lnTo>
                <a:lnTo>
                  <a:pt x="169621" y="86403"/>
                </a:lnTo>
                <a:lnTo>
                  <a:pt x="220258" y="74364"/>
                </a:lnTo>
                <a:lnTo>
                  <a:pt x="202415" y="36593"/>
                </a:lnTo>
                <a:lnTo>
                  <a:pt x="160870" y="6897"/>
                </a:lnTo>
                <a:lnTo>
                  <a:pt x="140874" y="1725"/>
                </a:lnTo>
                <a:lnTo>
                  <a:pt x="1186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/>
          <p:cNvGrpSpPr/>
          <p:nvPr/>
        </p:nvGrpSpPr>
        <p:grpSpPr>
          <a:xfrm>
            <a:off x="3697088" y="3097497"/>
            <a:ext cx="2943225" cy="2460625"/>
            <a:chOff x="3697088" y="3097497"/>
            <a:chExt cx="2943225" cy="2460625"/>
          </a:xfrm>
        </p:grpSpPr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01516" y="3124497"/>
              <a:ext cx="2011680" cy="2011679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601516" y="3124497"/>
              <a:ext cx="2011680" cy="2011680"/>
            </a:xfrm>
            <a:custGeom>
              <a:avLst/>
              <a:gdLst/>
              <a:ahLst/>
              <a:cxnLst/>
              <a:rect l="l" t="t" r="r" b="b"/>
              <a:pathLst>
                <a:path w="2011679" h="2011679">
                  <a:moveTo>
                    <a:pt x="1005839" y="0"/>
                  </a:moveTo>
                  <a:lnTo>
                    <a:pt x="1054573" y="1159"/>
                  </a:lnTo>
                  <a:lnTo>
                    <a:pt x="1102709" y="4604"/>
                  </a:lnTo>
                  <a:lnTo>
                    <a:pt x="1150192" y="10281"/>
                  </a:lnTo>
                  <a:lnTo>
                    <a:pt x="1196972" y="18136"/>
                  </a:lnTo>
                  <a:lnTo>
                    <a:pt x="1242996" y="28119"/>
                  </a:lnTo>
                  <a:lnTo>
                    <a:pt x="1288210" y="40175"/>
                  </a:lnTo>
                  <a:lnTo>
                    <a:pt x="1332561" y="54253"/>
                  </a:lnTo>
                  <a:lnTo>
                    <a:pt x="1375998" y="70299"/>
                  </a:lnTo>
                  <a:lnTo>
                    <a:pt x="1418468" y="88261"/>
                  </a:lnTo>
                  <a:lnTo>
                    <a:pt x="1459918" y="108086"/>
                  </a:lnTo>
                  <a:lnTo>
                    <a:pt x="1500294" y="129722"/>
                  </a:lnTo>
                  <a:lnTo>
                    <a:pt x="1539546" y="153115"/>
                  </a:lnTo>
                  <a:lnTo>
                    <a:pt x="1577619" y="178213"/>
                  </a:lnTo>
                  <a:lnTo>
                    <a:pt x="1614461" y="204964"/>
                  </a:lnTo>
                  <a:lnTo>
                    <a:pt x="1650020" y="233315"/>
                  </a:lnTo>
                  <a:lnTo>
                    <a:pt x="1684242" y="263212"/>
                  </a:lnTo>
                  <a:lnTo>
                    <a:pt x="1717076" y="294604"/>
                  </a:lnTo>
                  <a:lnTo>
                    <a:pt x="1748467" y="327437"/>
                  </a:lnTo>
                  <a:lnTo>
                    <a:pt x="1778365" y="361660"/>
                  </a:lnTo>
                  <a:lnTo>
                    <a:pt x="1806715" y="397218"/>
                  </a:lnTo>
                  <a:lnTo>
                    <a:pt x="1833466" y="434061"/>
                  </a:lnTo>
                  <a:lnTo>
                    <a:pt x="1858564" y="472134"/>
                  </a:lnTo>
                  <a:lnTo>
                    <a:pt x="1881958" y="511385"/>
                  </a:lnTo>
                  <a:lnTo>
                    <a:pt x="1903593" y="551762"/>
                  </a:lnTo>
                  <a:lnTo>
                    <a:pt x="1923418" y="593211"/>
                  </a:lnTo>
                  <a:lnTo>
                    <a:pt x="1941380" y="635681"/>
                  </a:lnTo>
                  <a:lnTo>
                    <a:pt x="1957426" y="679118"/>
                  </a:lnTo>
                  <a:lnTo>
                    <a:pt x="1971504" y="723470"/>
                  </a:lnTo>
                  <a:lnTo>
                    <a:pt x="1983560" y="768684"/>
                  </a:lnTo>
                  <a:lnTo>
                    <a:pt x="1993543" y="814707"/>
                  </a:lnTo>
                  <a:lnTo>
                    <a:pt x="2001399" y="861487"/>
                  </a:lnTo>
                  <a:lnTo>
                    <a:pt x="2007075" y="908971"/>
                  </a:lnTo>
                  <a:lnTo>
                    <a:pt x="2010520" y="957106"/>
                  </a:lnTo>
                  <a:lnTo>
                    <a:pt x="2011680" y="1005839"/>
                  </a:lnTo>
                  <a:lnTo>
                    <a:pt x="2010520" y="1054573"/>
                  </a:lnTo>
                  <a:lnTo>
                    <a:pt x="2007075" y="1102709"/>
                  </a:lnTo>
                  <a:lnTo>
                    <a:pt x="2001399" y="1150192"/>
                  </a:lnTo>
                  <a:lnTo>
                    <a:pt x="1993543" y="1196972"/>
                  </a:lnTo>
                  <a:lnTo>
                    <a:pt x="1983560" y="1242996"/>
                  </a:lnTo>
                  <a:lnTo>
                    <a:pt x="1971504" y="1288210"/>
                  </a:lnTo>
                  <a:lnTo>
                    <a:pt x="1957426" y="1332561"/>
                  </a:lnTo>
                  <a:lnTo>
                    <a:pt x="1941380" y="1375998"/>
                  </a:lnTo>
                  <a:lnTo>
                    <a:pt x="1923418" y="1418468"/>
                  </a:lnTo>
                  <a:lnTo>
                    <a:pt x="1903593" y="1459918"/>
                  </a:lnTo>
                  <a:lnTo>
                    <a:pt x="1881958" y="1500294"/>
                  </a:lnTo>
                  <a:lnTo>
                    <a:pt x="1858564" y="1539546"/>
                  </a:lnTo>
                  <a:lnTo>
                    <a:pt x="1833466" y="1577619"/>
                  </a:lnTo>
                  <a:lnTo>
                    <a:pt x="1806715" y="1614461"/>
                  </a:lnTo>
                  <a:lnTo>
                    <a:pt x="1778365" y="1650020"/>
                  </a:lnTo>
                  <a:lnTo>
                    <a:pt x="1748467" y="1684242"/>
                  </a:lnTo>
                  <a:lnTo>
                    <a:pt x="1717076" y="1717076"/>
                  </a:lnTo>
                  <a:lnTo>
                    <a:pt x="1684242" y="1748467"/>
                  </a:lnTo>
                  <a:lnTo>
                    <a:pt x="1650020" y="1778365"/>
                  </a:lnTo>
                  <a:lnTo>
                    <a:pt x="1614461" y="1806715"/>
                  </a:lnTo>
                  <a:lnTo>
                    <a:pt x="1577619" y="1833466"/>
                  </a:lnTo>
                  <a:lnTo>
                    <a:pt x="1539546" y="1858564"/>
                  </a:lnTo>
                  <a:lnTo>
                    <a:pt x="1500294" y="1881958"/>
                  </a:lnTo>
                  <a:lnTo>
                    <a:pt x="1459918" y="1903593"/>
                  </a:lnTo>
                  <a:lnTo>
                    <a:pt x="1418468" y="1923418"/>
                  </a:lnTo>
                  <a:lnTo>
                    <a:pt x="1375998" y="1941380"/>
                  </a:lnTo>
                  <a:lnTo>
                    <a:pt x="1332561" y="1957426"/>
                  </a:lnTo>
                  <a:lnTo>
                    <a:pt x="1288210" y="1971504"/>
                  </a:lnTo>
                  <a:lnTo>
                    <a:pt x="1242996" y="1983560"/>
                  </a:lnTo>
                  <a:lnTo>
                    <a:pt x="1196972" y="1993543"/>
                  </a:lnTo>
                  <a:lnTo>
                    <a:pt x="1150192" y="2001399"/>
                  </a:lnTo>
                  <a:lnTo>
                    <a:pt x="1102709" y="2007075"/>
                  </a:lnTo>
                  <a:lnTo>
                    <a:pt x="1054573" y="2010520"/>
                  </a:lnTo>
                  <a:lnTo>
                    <a:pt x="1005839" y="2011679"/>
                  </a:lnTo>
                  <a:lnTo>
                    <a:pt x="957106" y="2010520"/>
                  </a:lnTo>
                  <a:lnTo>
                    <a:pt x="908971" y="2007075"/>
                  </a:lnTo>
                  <a:lnTo>
                    <a:pt x="861487" y="2001399"/>
                  </a:lnTo>
                  <a:lnTo>
                    <a:pt x="814707" y="1993543"/>
                  </a:lnTo>
                  <a:lnTo>
                    <a:pt x="768684" y="1983560"/>
                  </a:lnTo>
                  <a:lnTo>
                    <a:pt x="723470" y="1971504"/>
                  </a:lnTo>
                  <a:lnTo>
                    <a:pt x="679118" y="1957426"/>
                  </a:lnTo>
                  <a:lnTo>
                    <a:pt x="635681" y="1941380"/>
                  </a:lnTo>
                  <a:lnTo>
                    <a:pt x="593211" y="1923418"/>
                  </a:lnTo>
                  <a:lnTo>
                    <a:pt x="551762" y="1903593"/>
                  </a:lnTo>
                  <a:lnTo>
                    <a:pt x="511385" y="1881958"/>
                  </a:lnTo>
                  <a:lnTo>
                    <a:pt x="472134" y="1858564"/>
                  </a:lnTo>
                  <a:lnTo>
                    <a:pt x="434061" y="1833466"/>
                  </a:lnTo>
                  <a:lnTo>
                    <a:pt x="397218" y="1806715"/>
                  </a:lnTo>
                  <a:lnTo>
                    <a:pt x="361660" y="1778365"/>
                  </a:lnTo>
                  <a:lnTo>
                    <a:pt x="327437" y="1748467"/>
                  </a:lnTo>
                  <a:lnTo>
                    <a:pt x="294604" y="1717076"/>
                  </a:lnTo>
                  <a:lnTo>
                    <a:pt x="263212" y="1684242"/>
                  </a:lnTo>
                  <a:lnTo>
                    <a:pt x="233315" y="1650020"/>
                  </a:lnTo>
                  <a:lnTo>
                    <a:pt x="204964" y="1614461"/>
                  </a:lnTo>
                  <a:lnTo>
                    <a:pt x="178213" y="1577619"/>
                  </a:lnTo>
                  <a:lnTo>
                    <a:pt x="153115" y="1539546"/>
                  </a:lnTo>
                  <a:lnTo>
                    <a:pt x="129722" y="1500294"/>
                  </a:lnTo>
                  <a:lnTo>
                    <a:pt x="108086" y="1459918"/>
                  </a:lnTo>
                  <a:lnTo>
                    <a:pt x="88261" y="1418468"/>
                  </a:lnTo>
                  <a:lnTo>
                    <a:pt x="70299" y="1375998"/>
                  </a:lnTo>
                  <a:lnTo>
                    <a:pt x="54253" y="1332561"/>
                  </a:lnTo>
                  <a:lnTo>
                    <a:pt x="40175" y="1288210"/>
                  </a:lnTo>
                  <a:lnTo>
                    <a:pt x="28119" y="1242996"/>
                  </a:lnTo>
                  <a:lnTo>
                    <a:pt x="18136" y="1196972"/>
                  </a:lnTo>
                  <a:lnTo>
                    <a:pt x="10281" y="1150192"/>
                  </a:lnTo>
                  <a:lnTo>
                    <a:pt x="4604" y="1102709"/>
                  </a:lnTo>
                  <a:lnTo>
                    <a:pt x="1159" y="1054573"/>
                  </a:lnTo>
                  <a:lnTo>
                    <a:pt x="0" y="1005839"/>
                  </a:lnTo>
                  <a:lnTo>
                    <a:pt x="1159" y="957106"/>
                  </a:lnTo>
                  <a:lnTo>
                    <a:pt x="4604" y="908971"/>
                  </a:lnTo>
                  <a:lnTo>
                    <a:pt x="10281" y="861487"/>
                  </a:lnTo>
                  <a:lnTo>
                    <a:pt x="18136" y="814707"/>
                  </a:lnTo>
                  <a:lnTo>
                    <a:pt x="28119" y="768684"/>
                  </a:lnTo>
                  <a:lnTo>
                    <a:pt x="40175" y="723470"/>
                  </a:lnTo>
                  <a:lnTo>
                    <a:pt x="54253" y="679118"/>
                  </a:lnTo>
                  <a:lnTo>
                    <a:pt x="70299" y="635681"/>
                  </a:lnTo>
                  <a:lnTo>
                    <a:pt x="88261" y="593211"/>
                  </a:lnTo>
                  <a:lnTo>
                    <a:pt x="108086" y="551762"/>
                  </a:lnTo>
                  <a:lnTo>
                    <a:pt x="129722" y="511385"/>
                  </a:lnTo>
                  <a:lnTo>
                    <a:pt x="153115" y="472134"/>
                  </a:lnTo>
                  <a:lnTo>
                    <a:pt x="178213" y="434061"/>
                  </a:lnTo>
                  <a:lnTo>
                    <a:pt x="204964" y="397218"/>
                  </a:lnTo>
                  <a:lnTo>
                    <a:pt x="233315" y="361660"/>
                  </a:lnTo>
                  <a:lnTo>
                    <a:pt x="263212" y="327437"/>
                  </a:lnTo>
                  <a:lnTo>
                    <a:pt x="294604" y="294604"/>
                  </a:lnTo>
                  <a:lnTo>
                    <a:pt x="327437" y="263212"/>
                  </a:lnTo>
                  <a:lnTo>
                    <a:pt x="361660" y="233315"/>
                  </a:lnTo>
                  <a:lnTo>
                    <a:pt x="397218" y="204964"/>
                  </a:lnTo>
                  <a:lnTo>
                    <a:pt x="434061" y="178213"/>
                  </a:lnTo>
                  <a:lnTo>
                    <a:pt x="472134" y="153115"/>
                  </a:lnTo>
                  <a:lnTo>
                    <a:pt x="511385" y="129722"/>
                  </a:lnTo>
                  <a:lnTo>
                    <a:pt x="551762" y="108086"/>
                  </a:lnTo>
                  <a:lnTo>
                    <a:pt x="593211" y="88261"/>
                  </a:lnTo>
                  <a:lnTo>
                    <a:pt x="635681" y="70299"/>
                  </a:lnTo>
                  <a:lnTo>
                    <a:pt x="679118" y="54253"/>
                  </a:lnTo>
                  <a:lnTo>
                    <a:pt x="723470" y="40175"/>
                  </a:lnTo>
                  <a:lnTo>
                    <a:pt x="768684" y="28119"/>
                  </a:lnTo>
                  <a:lnTo>
                    <a:pt x="814707" y="18136"/>
                  </a:lnTo>
                  <a:lnTo>
                    <a:pt x="861487" y="10281"/>
                  </a:lnTo>
                  <a:lnTo>
                    <a:pt x="908971" y="4604"/>
                  </a:lnTo>
                  <a:lnTo>
                    <a:pt x="957106" y="1159"/>
                  </a:lnTo>
                  <a:lnTo>
                    <a:pt x="1005839" y="0"/>
                  </a:lnTo>
                  <a:close/>
                </a:path>
              </a:pathLst>
            </a:custGeom>
            <a:ln w="54000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3697088" y="4651603"/>
              <a:ext cx="1069975" cy="906144"/>
            </a:xfrm>
            <a:custGeom>
              <a:avLst/>
              <a:gdLst/>
              <a:ahLst/>
              <a:cxnLst/>
              <a:rect l="l" t="t" r="r" b="b"/>
              <a:pathLst>
                <a:path w="1069975" h="906145">
                  <a:moveTo>
                    <a:pt x="71513" y="762058"/>
                  </a:moveTo>
                  <a:lnTo>
                    <a:pt x="34754" y="772281"/>
                  </a:lnTo>
                  <a:lnTo>
                    <a:pt x="7945" y="800859"/>
                  </a:lnTo>
                  <a:lnTo>
                    <a:pt x="0" y="837747"/>
                  </a:lnTo>
                  <a:lnTo>
                    <a:pt x="259" y="841207"/>
                  </a:lnTo>
                  <a:lnTo>
                    <a:pt x="14188" y="877117"/>
                  </a:lnTo>
                  <a:lnTo>
                    <a:pt x="45097" y="900802"/>
                  </a:lnTo>
                  <a:lnTo>
                    <a:pt x="72176" y="905929"/>
                  </a:lnTo>
                  <a:lnTo>
                    <a:pt x="75639" y="905835"/>
                  </a:lnTo>
                  <a:lnTo>
                    <a:pt x="111992" y="893763"/>
                  </a:lnTo>
                  <a:lnTo>
                    <a:pt x="137271" y="863980"/>
                  </a:lnTo>
                  <a:lnTo>
                    <a:pt x="142429" y="847835"/>
                  </a:lnTo>
                  <a:lnTo>
                    <a:pt x="83351" y="847835"/>
                  </a:lnTo>
                  <a:lnTo>
                    <a:pt x="60340" y="820152"/>
                  </a:lnTo>
                  <a:lnTo>
                    <a:pt x="113948" y="775586"/>
                  </a:lnTo>
                  <a:lnTo>
                    <a:pt x="111046" y="773606"/>
                  </a:lnTo>
                  <a:lnTo>
                    <a:pt x="108036" y="771763"/>
                  </a:lnTo>
                  <a:lnTo>
                    <a:pt x="74974" y="762130"/>
                  </a:lnTo>
                  <a:lnTo>
                    <a:pt x="71513" y="762058"/>
                  </a:lnTo>
                  <a:close/>
                </a:path>
                <a:path w="1069975" h="906145">
                  <a:moveTo>
                    <a:pt x="113948" y="775586"/>
                  </a:moveTo>
                  <a:lnTo>
                    <a:pt x="60340" y="820152"/>
                  </a:lnTo>
                  <a:lnTo>
                    <a:pt x="83351" y="847835"/>
                  </a:lnTo>
                  <a:lnTo>
                    <a:pt x="136959" y="803270"/>
                  </a:lnTo>
                  <a:lnTo>
                    <a:pt x="113948" y="775586"/>
                  </a:lnTo>
                  <a:close/>
                </a:path>
                <a:path w="1069975" h="906145">
                  <a:moveTo>
                    <a:pt x="136959" y="803270"/>
                  </a:moveTo>
                  <a:lnTo>
                    <a:pt x="83351" y="847835"/>
                  </a:lnTo>
                  <a:lnTo>
                    <a:pt x="142429" y="847835"/>
                  </a:lnTo>
                  <a:lnTo>
                    <a:pt x="143690" y="830238"/>
                  </a:lnTo>
                  <a:lnTo>
                    <a:pt x="143431" y="826778"/>
                  </a:lnTo>
                  <a:lnTo>
                    <a:pt x="136959" y="803270"/>
                  </a:lnTo>
                  <a:close/>
                </a:path>
                <a:path w="1069975" h="906145">
                  <a:moveTo>
                    <a:pt x="1046923" y="0"/>
                  </a:moveTo>
                  <a:lnTo>
                    <a:pt x="113948" y="775586"/>
                  </a:lnTo>
                  <a:lnTo>
                    <a:pt x="116823" y="777768"/>
                  </a:lnTo>
                  <a:lnTo>
                    <a:pt x="119574" y="780083"/>
                  </a:lnTo>
                  <a:lnTo>
                    <a:pt x="136959" y="803270"/>
                  </a:lnTo>
                  <a:lnTo>
                    <a:pt x="1069934" y="27683"/>
                  </a:lnTo>
                  <a:lnTo>
                    <a:pt x="104692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0" name="object 20"/>
          <p:cNvGrpSpPr/>
          <p:nvPr/>
        </p:nvGrpSpPr>
        <p:grpSpPr>
          <a:xfrm>
            <a:off x="816180" y="3084422"/>
            <a:ext cx="1537335" cy="2988945"/>
            <a:chOff x="816180" y="3084422"/>
            <a:chExt cx="1537335" cy="2988945"/>
          </a:xfrm>
        </p:grpSpPr>
        <p:sp>
          <p:nvSpPr>
            <p:cNvPr id="21" name="object 21"/>
            <p:cNvSpPr/>
            <p:nvPr/>
          </p:nvSpPr>
          <p:spPr>
            <a:xfrm>
              <a:off x="816180" y="3084422"/>
              <a:ext cx="1537335" cy="2988945"/>
            </a:xfrm>
            <a:custGeom>
              <a:avLst/>
              <a:gdLst/>
              <a:ahLst/>
              <a:cxnLst/>
              <a:rect l="l" t="t" r="r" b="b"/>
              <a:pathLst>
                <a:path w="1537335" h="2988945">
                  <a:moveTo>
                    <a:pt x="1536988" y="0"/>
                  </a:moveTo>
                  <a:lnTo>
                    <a:pt x="0" y="0"/>
                  </a:lnTo>
                  <a:lnTo>
                    <a:pt x="0" y="2988561"/>
                  </a:lnTo>
                  <a:lnTo>
                    <a:pt x="1536988" y="2988561"/>
                  </a:lnTo>
                  <a:lnTo>
                    <a:pt x="1536988" y="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2013940" y="3252167"/>
              <a:ext cx="176530" cy="1057275"/>
            </a:xfrm>
            <a:custGeom>
              <a:avLst/>
              <a:gdLst/>
              <a:ahLst/>
              <a:cxnLst/>
              <a:rect l="l" t="t" r="r" b="b"/>
              <a:pathLst>
                <a:path w="176530" h="1057275">
                  <a:moveTo>
                    <a:pt x="53920" y="925121"/>
                  </a:moveTo>
                  <a:lnTo>
                    <a:pt x="14472" y="940384"/>
                  </a:lnTo>
                  <a:lnTo>
                    <a:pt x="1148" y="985962"/>
                  </a:lnTo>
                  <a:lnTo>
                    <a:pt x="961" y="1056840"/>
                  </a:lnTo>
                  <a:lnTo>
                    <a:pt x="173062" y="1056840"/>
                  </a:lnTo>
                  <a:lnTo>
                    <a:pt x="173062" y="1021989"/>
                  </a:lnTo>
                  <a:lnTo>
                    <a:pt x="30045" y="1021989"/>
                  </a:lnTo>
                  <a:lnTo>
                    <a:pt x="30045" y="992783"/>
                  </a:lnTo>
                  <a:lnTo>
                    <a:pt x="48153" y="960937"/>
                  </a:lnTo>
                  <a:lnTo>
                    <a:pt x="105142" y="960937"/>
                  </a:lnTo>
                  <a:lnTo>
                    <a:pt x="104357" y="957329"/>
                  </a:lnTo>
                  <a:lnTo>
                    <a:pt x="74843" y="928348"/>
                  </a:lnTo>
                  <a:lnTo>
                    <a:pt x="61531" y="925481"/>
                  </a:lnTo>
                  <a:lnTo>
                    <a:pt x="53920" y="925121"/>
                  </a:lnTo>
                  <a:close/>
                </a:path>
                <a:path w="176530" h="1057275">
                  <a:moveTo>
                    <a:pt x="105142" y="960937"/>
                  </a:moveTo>
                  <a:lnTo>
                    <a:pt x="59569" y="960937"/>
                  </a:lnTo>
                  <a:lnTo>
                    <a:pt x="64019" y="962258"/>
                  </a:lnTo>
                  <a:lnTo>
                    <a:pt x="71748" y="967464"/>
                  </a:lnTo>
                  <a:lnTo>
                    <a:pt x="79081" y="1021989"/>
                  </a:lnTo>
                  <a:lnTo>
                    <a:pt x="108165" y="1021989"/>
                  </a:lnTo>
                  <a:lnTo>
                    <a:pt x="107539" y="978626"/>
                  </a:lnTo>
                  <a:lnTo>
                    <a:pt x="105681" y="963418"/>
                  </a:lnTo>
                  <a:lnTo>
                    <a:pt x="105142" y="960937"/>
                  </a:lnTo>
                  <a:close/>
                </a:path>
                <a:path w="176530" h="1057275">
                  <a:moveTo>
                    <a:pt x="52200" y="760712"/>
                  </a:moveTo>
                  <a:lnTo>
                    <a:pt x="36777" y="760712"/>
                  </a:lnTo>
                  <a:lnTo>
                    <a:pt x="30045" y="762476"/>
                  </a:lnTo>
                  <a:lnTo>
                    <a:pt x="3804" y="790477"/>
                  </a:lnTo>
                  <a:lnTo>
                    <a:pt x="961" y="896518"/>
                  </a:lnTo>
                  <a:lnTo>
                    <a:pt x="173062" y="896518"/>
                  </a:lnTo>
                  <a:lnTo>
                    <a:pt x="173062" y="861667"/>
                  </a:lnTo>
                  <a:lnTo>
                    <a:pt x="29566" y="861667"/>
                  </a:lnTo>
                  <a:lnTo>
                    <a:pt x="29672" y="825411"/>
                  </a:lnTo>
                  <a:lnTo>
                    <a:pt x="43787" y="794603"/>
                  </a:lnTo>
                  <a:lnTo>
                    <a:pt x="104425" y="794603"/>
                  </a:lnTo>
                  <a:lnTo>
                    <a:pt x="104598" y="794364"/>
                  </a:lnTo>
                  <a:lnTo>
                    <a:pt x="108205" y="791881"/>
                  </a:lnTo>
                  <a:lnTo>
                    <a:pt x="111809" y="789357"/>
                  </a:lnTo>
                  <a:lnTo>
                    <a:pt x="116175" y="788116"/>
                  </a:lnTo>
                  <a:lnTo>
                    <a:pt x="171012" y="788116"/>
                  </a:lnTo>
                  <a:lnTo>
                    <a:pt x="170859" y="786751"/>
                  </a:lnTo>
                  <a:lnTo>
                    <a:pt x="170185" y="784828"/>
                  </a:lnTo>
                  <a:lnTo>
                    <a:pt x="81403" y="784828"/>
                  </a:lnTo>
                  <a:lnTo>
                    <a:pt x="78037" y="777416"/>
                  </a:lnTo>
                  <a:lnTo>
                    <a:pt x="73030" y="771530"/>
                  </a:lnTo>
                  <a:lnTo>
                    <a:pt x="59612" y="762876"/>
                  </a:lnTo>
                  <a:lnTo>
                    <a:pt x="52200" y="760712"/>
                  </a:lnTo>
                  <a:close/>
                </a:path>
                <a:path w="176530" h="1057275">
                  <a:moveTo>
                    <a:pt x="104425" y="794603"/>
                  </a:moveTo>
                  <a:lnTo>
                    <a:pt x="54644" y="794603"/>
                  </a:lnTo>
                  <a:lnTo>
                    <a:pt x="59090" y="796287"/>
                  </a:lnTo>
                  <a:lnTo>
                    <a:pt x="65901" y="803094"/>
                  </a:lnTo>
                  <a:lnTo>
                    <a:pt x="67942" y="807782"/>
                  </a:lnTo>
                  <a:lnTo>
                    <a:pt x="68658" y="813997"/>
                  </a:lnTo>
                  <a:lnTo>
                    <a:pt x="69022" y="816959"/>
                  </a:lnTo>
                  <a:lnTo>
                    <a:pt x="69146" y="822070"/>
                  </a:lnTo>
                  <a:lnTo>
                    <a:pt x="69225" y="861667"/>
                  </a:lnTo>
                  <a:lnTo>
                    <a:pt x="97830" y="861667"/>
                  </a:lnTo>
                  <a:lnTo>
                    <a:pt x="98023" y="822070"/>
                  </a:lnTo>
                  <a:lnTo>
                    <a:pt x="101955" y="798008"/>
                  </a:lnTo>
                  <a:lnTo>
                    <a:pt x="104425" y="794603"/>
                  </a:lnTo>
                  <a:close/>
                </a:path>
                <a:path w="176530" h="1057275">
                  <a:moveTo>
                    <a:pt x="171012" y="788116"/>
                  </a:moveTo>
                  <a:lnTo>
                    <a:pt x="127511" y="788116"/>
                  </a:lnTo>
                  <a:lnTo>
                    <a:pt x="132361" y="789757"/>
                  </a:lnTo>
                  <a:lnTo>
                    <a:pt x="136047" y="793000"/>
                  </a:lnTo>
                  <a:lnTo>
                    <a:pt x="139691" y="796248"/>
                  </a:lnTo>
                  <a:lnTo>
                    <a:pt x="141977" y="800453"/>
                  </a:lnTo>
                  <a:lnTo>
                    <a:pt x="142938" y="805621"/>
                  </a:lnTo>
                  <a:lnTo>
                    <a:pt x="143619" y="808984"/>
                  </a:lnTo>
                  <a:lnTo>
                    <a:pt x="143929" y="815862"/>
                  </a:lnTo>
                  <a:lnTo>
                    <a:pt x="143978" y="861667"/>
                  </a:lnTo>
                  <a:lnTo>
                    <a:pt x="173062" y="861667"/>
                  </a:lnTo>
                  <a:lnTo>
                    <a:pt x="172881" y="822070"/>
                  </a:lnTo>
                  <a:lnTo>
                    <a:pt x="171899" y="796006"/>
                  </a:lnTo>
                  <a:lnTo>
                    <a:pt x="171012" y="788116"/>
                  </a:lnTo>
                  <a:close/>
                </a:path>
                <a:path w="176530" h="1057275">
                  <a:moveTo>
                    <a:pt x="130917" y="752299"/>
                  </a:moveTo>
                  <a:lnTo>
                    <a:pt x="123066" y="752299"/>
                  </a:lnTo>
                  <a:lnTo>
                    <a:pt x="115832" y="752825"/>
                  </a:lnTo>
                  <a:lnTo>
                    <a:pt x="84115" y="777444"/>
                  </a:lnTo>
                  <a:lnTo>
                    <a:pt x="81403" y="784828"/>
                  </a:lnTo>
                  <a:lnTo>
                    <a:pt x="170185" y="784828"/>
                  </a:lnTo>
                  <a:lnTo>
                    <a:pt x="138531" y="754103"/>
                  </a:lnTo>
                  <a:lnTo>
                    <a:pt x="130917" y="752299"/>
                  </a:lnTo>
                  <a:close/>
                </a:path>
                <a:path w="176530" h="1057275">
                  <a:moveTo>
                    <a:pt x="30045" y="607838"/>
                  </a:moveTo>
                  <a:lnTo>
                    <a:pt x="961" y="607838"/>
                  </a:lnTo>
                  <a:lnTo>
                    <a:pt x="961" y="744364"/>
                  </a:lnTo>
                  <a:lnTo>
                    <a:pt x="30045" y="744364"/>
                  </a:lnTo>
                  <a:lnTo>
                    <a:pt x="30045" y="693407"/>
                  </a:lnTo>
                  <a:lnTo>
                    <a:pt x="173062" y="693407"/>
                  </a:lnTo>
                  <a:lnTo>
                    <a:pt x="173062" y="658554"/>
                  </a:lnTo>
                  <a:lnTo>
                    <a:pt x="30045" y="658554"/>
                  </a:lnTo>
                  <a:lnTo>
                    <a:pt x="30045" y="607838"/>
                  </a:lnTo>
                  <a:close/>
                </a:path>
                <a:path w="176530" h="1057275">
                  <a:moveTo>
                    <a:pt x="127152" y="457692"/>
                  </a:moveTo>
                  <a:lnTo>
                    <a:pt x="94222" y="457692"/>
                  </a:lnTo>
                  <a:lnTo>
                    <a:pt x="94222" y="522591"/>
                  </a:lnTo>
                  <a:lnTo>
                    <a:pt x="127152" y="522591"/>
                  </a:lnTo>
                  <a:lnTo>
                    <a:pt x="127152" y="457692"/>
                  </a:lnTo>
                  <a:close/>
                </a:path>
                <a:path w="176530" h="1057275">
                  <a:moveTo>
                    <a:pt x="173062" y="294764"/>
                  </a:moveTo>
                  <a:lnTo>
                    <a:pt x="0" y="294764"/>
                  </a:lnTo>
                  <a:lnTo>
                    <a:pt x="0" y="321487"/>
                  </a:lnTo>
                  <a:lnTo>
                    <a:pt x="7600" y="324899"/>
                  </a:lnTo>
                  <a:lnTo>
                    <a:pt x="14717" y="329489"/>
                  </a:lnTo>
                  <a:lnTo>
                    <a:pt x="40929" y="363644"/>
                  </a:lnTo>
                  <a:lnTo>
                    <a:pt x="43506" y="370238"/>
                  </a:lnTo>
                  <a:lnTo>
                    <a:pt x="73552" y="370238"/>
                  </a:lnTo>
                  <a:lnTo>
                    <a:pt x="68940" y="358385"/>
                  </a:lnTo>
                  <a:lnTo>
                    <a:pt x="63221" y="347344"/>
                  </a:lnTo>
                  <a:lnTo>
                    <a:pt x="56398" y="337114"/>
                  </a:lnTo>
                  <a:lnTo>
                    <a:pt x="48474" y="327694"/>
                  </a:lnTo>
                  <a:lnTo>
                    <a:pt x="173062" y="327694"/>
                  </a:lnTo>
                  <a:lnTo>
                    <a:pt x="173062" y="294764"/>
                  </a:lnTo>
                  <a:close/>
                </a:path>
                <a:path w="176530" h="1057275">
                  <a:moveTo>
                    <a:pt x="43106" y="133682"/>
                  </a:moveTo>
                  <a:lnTo>
                    <a:pt x="6219" y="156916"/>
                  </a:lnTo>
                  <a:lnTo>
                    <a:pt x="0" y="182516"/>
                  </a:lnTo>
                  <a:lnTo>
                    <a:pt x="1307" y="195833"/>
                  </a:lnTo>
                  <a:lnTo>
                    <a:pt x="33091" y="235598"/>
                  </a:lnTo>
                  <a:lnTo>
                    <a:pt x="89334" y="245451"/>
                  </a:lnTo>
                  <a:lnTo>
                    <a:pt x="110841" y="244400"/>
                  </a:lnTo>
                  <a:lnTo>
                    <a:pt x="155875" y="228664"/>
                  </a:lnTo>
                  <a:lnTo>
                    <a:pt x="170062" y="211237"/>
                  </a:lnTo>
                  <a:lnTo>
                    <a:pt x="75834" y="211237"/>
                  </a:lnTo>
                  <a:lnTo>
                    <a:pt x="62262" y="209975"/>
                  </a:lnTo>
                  <a:lnTo>
                    <a:pt x="27402" y="191488"/>
                  </a:lnTo>
                  <a:lnTo>
                    <a:pt x="27431" y="179190"/>
                  </a:lnTo>
                  <a:lnTo>
                    <a:pt x="28966" y="175025"/>
                  </a:lnTo>
                  <a:lnTo>
                    <a:pt x="35215" y="168455"/>
                  </a:lnTo>
                  <a:lnTo>
                    <a:pt x="40060" y="166410"/>
                  </a:lnTo>
                  <a:lnTo>
                    <a:pt x="46630" y="165649"/>
                  </a:lnTo>
                  <a:lnTo>
                    <a:pt x="43106" y="133682"/>
                  </a:lnTo>
                  <a:close/>
                </a:path>
                <a:path w="176530" h="1057275">
                  <a:moveTo>
                    <a:pt x="117737" y="130557"/>
                  </a:moveTo>
                  <a:lnTo>
                    <a:pt x="77036" y="145260"/>
                  </a:lnTo>
                  <a:lnTo>
                    <a:pt x="61294" y="180633"/>
                  </a:lnTo>
                  <a:lnTo>
                    <a:pt x="62202" y="189415"/>
                  </a:lnTo>
                  <a:lnTo>
                    <a:pt x="64940" y="197457"/>
                  </a:lnTo>
                  <a:lnTo>
                    <a:pt x="69472" y="204709"/>
                  </a:lnTo>
                  <a:lnTo>
                    <a:pt x="75834" y="211237"/>
                  </a:lnTo>
                  <a:lnTo>
                    <a:pt x="170062" y="211237"/>
                  </a:lnTo>
                  <a:lnTo>
                    <a:pt x="171109" y="209565"/>
                  </a:lnTo>
                  <a:lnTo>
                    <a:pt x="171492" y="208432"/>
                  </a:lnTo>
                  <a:lnTo>
                    <a:pt x="105401" y="208432"/>
                  </a:lnTo>
                  <a:lnTo>
                    <a:pt x="98028" y="206230"/>
                  </a:lnTo>
                  <a:lnTo>
                    <a:pt x="88052" y="197457"/>
                  </a:lnTo>
                  <a:lnTo>
                    <a:pt x="85568" y="192128"/>
                  </a:lnTo>
                  <a:lnTo>
                    <a:pt x="85568" y="179190"/>
                  </a:lnTo>
                  <a:lnTo>
                    <a:pt x="118059" y="162767"/>
                  </a:lnTo>
                  <a:lnTo>
                    <a:pt x="171665" y="162767"/>
                  </a:lnTo>
                  <a:lnTo>
                    <a:pt x="167196" y="154359"/>
                  </a:lnTo>
                  <a:lnTo>
                    <a:pt x="160204" y="146058"/>
                  </a:lnTo>
                  <a:lnTo>
                    <a:pt x="151552" y="139276"/>
                  </a:lnTo>
                  <a:lnTo>
                    <a:pt x="141586" y="134432"/>
                  </a:lnTo>
                  <a:lnTo>
                    <a:pt x="130312" y="131526"/>
                  </a:lnTo>
                  <a:lnTo>
                    <a:pt x="117737" y="130557"/>
                  </a:lnTo>
                  <a:close/>
                </a:path>
                <a:path w="176530" h="1057275">
                  <a:moveTo>
                    <a:pt x="171665" y="162767"/>
                  </a:moveTo>
                  <a:lnTo>
                    <a:pt x="128955" y="162767"/>
                  </a:lnTo>
                  <a:lnTo>
                    <a:pt x="136806" y="164807"/>
                  </a:lnTo>
                  <a:lnTo>
                    <a:pt x="141616" y="168854"/>
                  </a:lnTo>
                  <a:lnTo>
                    <a:pt x="146384" y="172940"/>
                  </a:lnTo>
                  <a:lnTo>
                    <a:pt x="148784" y="178027"/>
                  </a:lnTo>
                  <a:lnTo>
                    <a:pt x="148784" y="190487"/>
                  </a:lnTo>
                  <a:lnTo>
                    <a:pt x="115135" y="208432"/>
                  </a:lnTo>
                  <a:lnTo>
                    <a:pt x="171492" y="208432"/>
                  </a:lnTo>
                  <a:lnTo>
                    <a:pt x="174918" y="198277"/>
                  </a:lnTo>
                  <a:lnTo>
                    <a:pt x="176188" y="185839"/>
                  </a:lnTo>
                  <a:lnTo>
                    <a:pt x="175189" y="174250"/>
                  </a:lnTo>
                  <a:lnTo>
                    <a:pt x="172191" y="163756"/>
                  </a:lnTo>
                  <a:lnTo>
                    <a:pt x="171665" y="162767"/>
                  </a:lnTo>
                  <a:close/>
                </a:path>
                <a:path w="176530" h="1057275">
                  <a:moveTo>
                    <a:pt x="88135" y="0"/>
                  </a:moveTo>
                  <a:lnTo>
                    <a:pt x="46049" y="4201"/>
                  </a:lnTo>
                  <a:lnTo>
                    <a:pt x="10072" y="24520"/>
                  </a:lnTo>
                  <a:lnTo>
                    <a:pt x="0" y="55882"/>
                  </a:lnTo>
                  <a:lnTo>
                    <a:pt x="1104" y="67691"/>
                  </a:lnTo>
                  <a:lnTo>
                    <a:pt x="30074" y="102254"/>
                  </a:lnTo>
                  <a:lnTo>
                    <a:pt x="87815" y="111768"/>
                  </a:lnTo>
                  <a:lnTo>
                    <a:pt x="110745" y="110807"/>
                  </a:lnTo>
                  <a:lnTo>
                    <a:pt x="156837" y="96386"/>
                  </a:lnTo>
                  <a:lnTo>
                    <a:pt x="171909" y="76913"/>
                  </a:lnTo>
                  <a:lnTo>
                    <a:pt x="88135" y="76913"/>
                  </a:lnTo>
                  <a:lnTo>
                    <a:pt x="74052" y="76703"/>
                  </a:lnTo>
                  <a:lnTo>
                    <a:pt x="33771" y="69465"/>
                  </a:lnTo>
                  <a:lnTo>
                    <a:pt x="31248" y="66380"/>
                  </a:lnTo>
                  <a:lnTo>
                    <a:pt x="28685" y="63334"/>
                  </a:lnTo>
                  <a:lnTo>
                    <a:pt x="27402" y="59810"/>
                  </a:lnTo>
                  <a:lnTo>
                    <a:pt x="27402" y="51958"/>
                  </a:lnTo>
                  <a:lnTo>
                    <a:pt x="62535" y="35602"/>
                  </a:lnTo>
                  <a:lnTo>
                    <a:pt x="88135" y="34851"/>
                  </a:lnTo>
                  <a:lnTo>
                    <a:pt x="172154" y="34851"/>
                  </a:lnTo>
                  <a:lnTo>
                    <a:pt x="171752" y="33614"/>
                  </a:lnTo>
                  <a:lnTo>
                    <a:pt x="130223" y="4231"/>
                  </a:lnTo>
                  <a:lnTo>
                    <a:pt x="110901" y="1058"/>
                  </a:lnTo>
                  <a:lnTo>
                    <a:pt x="88135" y="0"/>
                  </a:lnTo>
                  <a:close/>
                </a:path>
                <a:path w="176530" h="1057275">
                  <a:moveTo>
                    <a:pt x="172154" y="34851"/>
                  </a:moveTo>
                  <a:lnTo>
                    <a:pt x="88135" y="34851"/>
                  </a:lnTo>
                  <a:lnTo>
                    <a:pt x="102232" y="35062"/>
                  </a:lnTo>
                  <a:lnTo>
                    <a:pt x="114117" y="35693"/>
                  </a:lnTo>
                  <a:lnTo>
                    <a:pt x="148784" y="51958"/>
                  </a:lnTo>
                  <a:lnTo>
                    <a:pt x="148784" y="59810"/>
                  </a:lnTo>
                  <a:lnTo>
                    <a:pt x="113767" y="76163"/>
                  </a:lnTo>
                  <a:lnTo>
                    <a:pt x="88135" y="76913"/>
                  </a:lnTo>
                  <a:lnTo>
                    <a:pt x="171909" y="76913"/>
                  </a:lnTo>
                  <a:lnTo>
                    <a:pt x="174978" y="67834"/>
                  </a:lnTo>
                  <a:lnTo>
                    <a:pt x="176188" y="55882"/>
                  </a:lnTo>
                  <a:lnTo>
                    <a:pt x="175081" y="44067"/>
                  </a:lnTo>
                  <a:lnTo>
                    <a:pt x="172154" y="34851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3" name="object 23"/>
          <p:cNvSpPr/>
          <p:nvPr/>
        </p:nvSpPr>
        <p:spPr>
          <a:xfrm>
            <a:off x="7466158" y="3084422"/>
            <a:ext cx="1537335" cy="2988945"/>
          </a:xfrm>
          <a:custGeom>
            <a:avLst/>
            <a:gdLst/>
            <a:ahLst/>
            <a:cxnLst/>
            <a:rect l="l" t="t" r="r" b="b"/>
            <a:pathLst>
              <a:path w="1537334" h="2988945">
                <a:moveTo>
                  <a:pt x="1536988" y="0"/>
                </a:moveTo>
                <a:lnTo>
                  <a:pt x="0" y="0"/>
                </a:lnTo>
                <a:lnTo>
                  <a:pt x="0" y="2988561"/>
                </a:lnTo>
                <a:lnTo>
                  <a:pt x="1536988" y="2988561"/>
                </a:lnTo>
                <a:lnTo>
                  <a:pt x="1536988" y="0"/>
                </a:lnTo>
                <a:close/>
              </a:path>
            </a:pathLst>
          </a:custGeom>
          <a:solidFill>
            <a:srgbClr val="9D9D9D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24" name="object 24"/>
          <p:cNvGrpSpPr/>
          <p:nvPr/>
        </p:nvGrpSpPr>
        <p:grpSpPr>
          <a:xfrm>
            <a:off x="10461362" y="3097497"/>
            <a:ext cx="2943225" cy="2460625"/>
            <a:chOff x="10461362" y="3097497"/>
            <a:chExt cx="2943225" cy="2460625"/>
          </a:xfrm>
        </p:grpSpPr>
        <p:sp>
          <p:nvSpPr>
            <p:cNvPr id="25" name="object 25"/>
            <p:cNvSpPr/>
            <p:nvPr/>
          </p:nvSpPr>
          <p:spPr>
            <a:xfrm>
              <a:off x="11365789" y="3124504"/>
              <a:ext cx="2011680" cy="2011680"/>
            </a:xfrm>
            <a:custGeom>
              <a:avLst/>
              <a:gdLst/>
              <a:ahLst/>
              <a:cxnLst/>
              <a:rect l="l" t="t" r="r" b="b"/>
              <a:pathLst>
                <a:path w="2011680" h="2011679">
                  <a:moveTo>
                    <a:pt x="2011680" y="1005840"/>
                  </a:moveTo>
                  <a:lnTo>
                    <a:pt x="2010511" y="957110"/>
                  </a:lnTo>
                  <a:lnTo>
                    <a:pt x="2007069" y="908964"/>
                  </a:lnTo>
                  <a:lnTo>
                    <a:pt x="2001393" y="861491"/>
                  </a:lnTo>
                  <a:lnTo>
                    <a:pt x="1993544" y="814705"/>
                  </a:lnTo>
                  <a:lnTo>
                    <a:pt x="1983549" y="768680"/>
                  </a:lnTo>
                  <a:lnTo>
                    <a:pt x="1971497" y="723468"/>
                  </a:lnTo>
                  <a:lnTo>
                    <a:pt x="1957425" y="679119"/>
                  </a:lnTo>
                  <a:lnTo>
                    <a:pt x="1941372" y="635685"/>
                  </a:lnTo>
                  <a:lnTo>
                    <a:pt x="1923415" y="593204"/>
                  </a:lnTo>
                  <a:lnTo>
                    <a:pt x="1903590" y="551764"/>
                  </a:lnTo>
                  <a:lnTo>
                    <a:pt x="1881949" y="511378"/>
                  </a:lnTo>
                  <a:lnTo>
                    <a:pt x="1858556" y="472135"/>
                  </a:lnTo>
                  <a:lnTo>
                    <a:pt x="1833460" y="434060"/>
                  </a:lnTo>
                  <a:lnTo>
                    <a:pt x="1806714" y="397217"/>
                  </a:lnTo>
                  <a:lnTo>
                    <a:pt x="1778355" y="361657"/>
                  </a:lnTo>
                  <a:lnTo>
                    <a:pt x="1748459" y="327431"/>
                  </a:lnTo>
                  <a:lnTo>
                    <a:pt x="1717065" y="294601"/>
                  </a:lnTo>
                  <a:lnTo>
                    <a:pt x="1684235" y="263207"/>
                  </a:lnTo>
                  <a:lnTo>
                    <a:pt x="1650009" y="233311"/>
                  </a:lnTo>
                  <a:lnTo>
                    <a:pt x="1614462" y="204965"/>
                  </a:lnTo>
                  <a:lnTo>
                    <a:pt x="1577619" y="178206"/>
                  </a:lnTo>
                  <a:lnTo>
                    <a:pt x="1539544" y="153111"/>
                  </a:lnTo>
                  <a:lnTo>
                    <a:pt x="1500289" y="129717"/>
                  </a:lnTo>
                  <a:lnTo>
                    <a:pt x="1459915" y="108089"/>
                  </a:lnTo>
                  <a:lnTo>
                    <a:pt x="1418463" y="88265"/>
                  </a:lnTo>
                  <a:lnTo>
                    <a:pt x="1375994" y="70294"/>
                  </a:lnTo>
                  <a:lnTo>
                    <a:pt x="1332560" y="54254"/>
                  </a:lnTo>
                  <a:lnTo>
                    <a:pt x="1288199" y="40170"/>
                  </a:lnTo>
                  <a:lnTo>
                    <a:pt x="1242987" y="28117"/>
                  </a:lnTo>
                  <a:lnTo>
                    <a:pt x="1196962" y="18135"/>
                  </a:lnTo>
                  <a:lnTo>
                    <a:pt x="1150188" y="10274"/>
                  </a:lnTo>
                  <a:lnTo>
                    <a:pt x="1102702" y="4597"/>
                  </a:lnTo>
                  <a:lnTo>
                    <a:pt x="1054569" y="1155"/>
                  </a:lnTo>
                  <a:lnTo>
                    <a:pt x="1005840" y="0"/>
                  </a:lnTo>
                  <a:lnTo>
                    <a:pt x="957097" y="1155"/>
                  </a:lnTo>
                  <a:lnTo>
                    <a:pt x="908964" y="4597"/>
                  </a:lnTo>
                  <a:lnTo>
                    <a:pt x="861479" y="10274"/>
                  </a:lnTo>
                  <a:lnTo>
                    <a:pt x="814705" y="18135"/>
                  </a:lnTo>
                  <a:lnTo>
                    <a:pt x="768680" y="28117"/>
                  </a:lnTo>
                  <a:lnTo>
                    <a:pt x="723468" y="40170"/>
                  </a:lnTo>
                  <a:lnTo>
                    <a:pt x="679119" y="54254"/>
                  </a:lnTo>
                  <a:lnTo>
                    <a:pt x="635673" y="70294"/>
                  </a:lnTo>
                  <a:lnTo>
                    <a:pt x="593204" y="88265"/>
                  </a:lnTo>
                  <a:lnTo>
                    <a:pt x="551751" y="108089"/>
                  </a:lnTo>
                  <a:lnTo>
                    <a:pt x="537197" y="115887"/>
                  </a:lnTo>
                  <a:lnTo>
                    <a:pt x="511378" y="129717"/>
                  </a:lnTo>
                  <a:lnTo>
                    <a:pt x="472135" y="153111"/>
                  </a:lnTo>
                  <a:lnTo>
                    <a:pt x="434060" y="178206"/>
                  </a:lnTo>
                  <a:lnTo>
                    <a:pt x="397217" y="204965"/>
                  </a:lnTo>
                  <a:lnTo>
                    <a:pt x="361657" y="233311"/>
                  </a:lnTo>
                  <a:lnTo>
                    <a:pt x="327431" y="263207"/>
                  </a:lnTo>
                  <a:lnTo>
                    <a:pt x="294601" y="294601"/>
                  </a:lnTo>
                  <a:lnTo>
                    <a:pt x="263207" y="327431"/>
                  </a:lnTo>
                  <a:lnTo>
                    <a:pt x="233311" y="361657"/>
                  </a:lnTo>
                  <a:lnTo>
                    <a:pt x="204965" y="397217"/>
                  </a:lnTo>
                  <a:lnTo>
                    <a:pt x="178206" y="434060"/>
                  </a:lnTo>
                  <a:lnTo>
                    <a:pt x="153111" y="472135"/>
                  </a:lnTo>
                  <a:lnTo>
                    <a:pt x="129717" y="511378"/>
                  </a:lnTo>
                  <a:lnTo>
                    <a:pt x="108077" y="551764"/>
                  </a:lnTo>
                  <a:lnTo>
                    <a:pt x="88252" y="593204"/>
                  </a:lnTo>
                  <a:lnTo>
                    <a:pt x="70294" y="635685"/>
                  </a:lnTo>
                  <a:lnTo>
                    <a:pt x="54254" y="679119"/>
                  </a:lnTo>
                  <a:lnTo>
                    <a:pt x="40170" y="723468"/>
                  </a:lnTo>
                  <a:lnTo>
                    <a:pt x="28117" y="768680"/>
                  </a:lnTo>
                  <a:lnTo>
                    <a:pt x="18135" y="814705"/>
                  </a:lnTo>
                  <a:lnTo>
                    <a:pt x="10274" y="861491"/>
                  </a:lnTo>
                  <a:lnTo>
                    <a:pt x="4597" y="908964"/>
                  </a:lnTo>
                  <a:lnTo>
                    <a:pt x="1155" y="957110"/>
                  </a:lnTo>
                  <a:lnTo>
                    <a:pt x="0" y="1005840"/>
                  </a:lnTo>
                  <a:lnTo>
                    <a:pt x="1155" y="1054569"/>
                  </a:lnTo>
                  <a:lnTo>
                    <a:pt x="4597" y="1102702"/>
                  </a:lnTo>
                  <a:lnTo>
                    <a:pt x="10274" y="1150188"/>
                  </a:lnTo>
                  <a:lnTo>
                    <a:pt x="18135" y="1196975"/>
                  </a:lnTo>
                  <a:lnTo>
                    <a:pt x="28117" y="1242999"/>
                  </a:lnTo>
                  <a:lnTo>
                    <a:pt x="40170" y="1288211"/>
                  </a:lnTo>
                  <a:lnTo>
                    <a:pt x="54254" y="1332560"/>
                  </a:lnTo>
                  <a:lnTo>
                    <a:pt x="70294" y="1375994"/>
                  </a:lnTo>
                  <a:lnTo>
                    <a:pt x="88252" y="1418463"/>
                  </a:lnTo>
                  <a:lnTo>
                    <a:pt x="108077" y="1459915"/>
                  </a:lnTo>
                  <a:lnTo>
                    <a:pt x="129717" y="1500289"/>
                  </a:lnTo>
                  <a:lnTo>
                    <a:pt x="153111" y="1539544"/>
                  </a:lnTo>
                  <a:lnTo>
                    <a:pt x="178206" y="1577619"/>
                  </a:lnTo>
                  <a:lnTo>
                    <a:pt x="204965" y="1614462"/>
                  </a:lnTo>
                  <a:lnTo>
                    <a:pt x="233311" y="1650022"/>
                  </a:lnTo>
                  <a:lnTo>
                    <a:pt x="263207" y="1684235"/>
                  </a:lnTo>
                  <a:lnTo>
                    <a:pt x="294601" y="1717078"/>
                  </a:lnTo>
                  <a:lnTo>
                    <a:pt x="327431" y="1748472"/>
                  </a:lnTo>
                  <a:lnTo>
                    <a:pt x="361657" y="1778368"/>
                  </a:lnTo>
                  <a:lnTo>
                    <a:pt x="397217" y="1806714"/>
                  </a:lnTo>
                  <a:lnTo>
                    <a:pt x="434060" y="1833460"/>
                  </a:lnTo>
                  <a:lnTo>
                    <a:pt x="472135" y="1858568"/>
                  </a:lnTo>
                  <a:lnTo>
                    <a:pt x="511378" y="1881962"/>
                  </a:lnTo>
                  <a:lnTo>
                    <a:pt x="551751" y="1903590"/>
                  </a:lnTo>
                  <a:lnTo>
                    <a:pt x="593204" y="1923415"/>
                  </a:lnTo>
                  <a:lnTo>
                    <a:pt x="635673" y="1941385"/>
                  </a:lnTo>
                  <a:lnTo>
                    <a:pt x="679119" y="1957425"/>
                  </a:lnTo>
                  <a:lnTo>
                    <a:pt x="723468" y="1971497"/>
                  </a:lnTo>
                  <a:lnTo>
                    <a:pt x="768680" y="1983562"/>
                  </a:lnTo>
                  <a:lnTo>
                    <a:pt x="814705" y="1993544"/>
                  </a:lnTo>
                  <a:lnTo>
                    <a:pt x="861479" y="2001393"/>
                  </a:lnTo>
                  <a:lnTo>
                    <a:pt x="908964" y="2007069"/>
                  </a:lnTo>
                  <a:lnTo>
                    <a:pt x="957097" y="2010524"/>
                  </a:lnTo>
                  <a:lnTo>
                    <a:pt x="1005840" y="2011680"/>
                  </a:lnTo>
                  <a:lnTo>
                    <a:pt x="1054569" y="2010524"/>
                  </a:lnTo>
                  <a:lnTo>
                    <a:pt x="1102702" y="2007069"/>
                  </a:lnTo>
                  <a:lnTo>
                    <a:pt x="1150188" y="2001393"/>
                  </a:lnTo>
                  <a:lnTo>
                    <a:pt x="1196962" y="1993544"/>
                  </a:lnTo>
                  <a:lnTo>
                    <a:pt x="1242987" y="1983562"/>
                  </a:lnTo>
                  <a:lnTo>
                    <a:pt x="1288199" y="1971497"/>
                  </a:lnTo>
                  <a:lnTo>
                    <a:pt x="1332560" y="1957425"/>
                  </a:lnTo>
                  <a:lnTo>
                    <a:pt x="1375994" y="1941385"/>
                  </a:lnTo>
                  <a:lnTo>
                    <a:pt x="1418463" y="1923415"/>
                  </a:lnTo>
                  <a:lnTo>
                    <a:pt x="1459915" y="1903590"/>
                  </a:lnTo>
                  <a:lnTo>
                    <a:pt x="1500289" y="1881962"/>
                  </a:lnTo>
                  <a:lnTo>
                    <a:pt x="1539544" y="1858568"/>
                  </a:lnTo>
                  <a:lnTo>
                    <a:pt x="1577619" y="1833460"/>
                  </a:lnTo>
                  <a:lnTo>
                    <a:pt x="1614462" y="1806714"/>
                  </a:lnTo>
                  <a:lnTo>
                    <a:pt x="1650009" y="1778368"/>
                  </a:lnTo>
                  <a:lnTo>
                    <a:pt x="1684235" y="1748472"/>
                  </a:lnTo>
                  <a:lnTo>
                    <a:pt x="1717065" y="1717078"/>
                  </a:lnTo>
                  <a:lnTo>
                    <a:pt x="1748459" y="1684235"/>
                  </a:lnTo>
                  <a:lnTo>
                    <a:pt x="1778355" y="1650022"/>
                  </a:lnTo>
                  <a:lnTo>
                    <a:pt x="1806714" y="1614462"/>
                  </a:lnTo>
                  <a:lnTo>
                    <a:pt x="1833460" y="1577619"/>
                  </a:lnTo>
                  <a:lnTo>
                    <a:pt x="1858556" y="1539544"/>
                  </a:lnTo>
                  <a:lnTo>
                    <a:pt x="1881949" y="1500289"/>
                  </a:lnTo>
                  <a:lnTo>
                    <a:pt x="1903590" y="1459915"/>
                  </a:lnTo>
                  <a:lnTo>
                    <a:pt x="1923415" y="1418463"/>
                  </a:lnTo>
                  <a:lnTo>
                    <a:pt x="1941372" y="1375994"/>
                  </a:lnTo>
                  <a:lnTo>
                    <a:pt x="1957425" y="1332560"/>
                  </a:lnTo>
                  <a:lnTo>
                    <a:pt x="1971497" y="1288211"/>
                  </a:lnTo>
                  <a:lnTo>
                    <a:pt x="1983549" y="1242999"/>
                  </a:lnTo>
                  <a:lnTo>
                    <a:pt x="1993544" y="1196975"/>
                  </a:lnTo>
                  <a:lnTo>
                    <a:pt x="2001393" y="1150188"/>
                  </a:lnTo>
                  <a:lnTo>
                    <a:pt x="2007069" y="1102702"/>
                  </a:lnTo>
                  <a:lnTo>
                    <a:pt x="2010511" y="1054569"/>
                  </a:lnTo>
                  <a:lnTo>
                    <a:pt x="2011680" y="10058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1398754" y="3240386"/>
              <a:ext cx="537210" cy="1145540"/>
            </a:xfrm>
            <a:custGeom>
              <a:avLst/>
              <a:gdLst/>
              <a:ahLst/>
              <a:cxnLst/>
              <a:rect l="l" t="t" r="r" b="b"/>
              <a:pathLst>
                <a:path w="537209" h="1145539">
                  <a:moveTo>
                    <a:pt x="504236" y="0"/>
                  </a:moveTo>
                  <a:lnTo>
                    <a:pt x="519064" y="64192"/>
                  </a:lnTo>
                  <a:lnTo>
                    <a:pt x="526919" y="110972"/>
                  </a:lnTo>
                  <a:lnTo>
                    <a:pt x="532596" y="158456"/>
                  </a:lnTo>
                  <a:lnTo>
                    <a:pt x="536041" y="206591"/>
                  </a:lnTo>
                  <a:lnTo>
                    <a:pt x="537200" y="255325"/>
                  </a:lnTo>
                  <a:lnTo>
                    <a:pt x="536041" y="304059"/>
                  </a:lnTo>
                  <a:lnTo>
                    <a:pt x="532596" y="352194"/>
                  </a:lnTo>
                  <a:lnTo>
                    <a:pt x="526919" y="399678"/>
                  </a:lnTo>
                  <a:lnTo>
                    <a:pt x="519064" y="446458"/>
                  </a:lnTo>
                  <a:lnTo>
                    <a:pt x="509081" y="492481"/>
                  </a:lnTo>
                  <a:lnTo>
                    <a:pt x="497025" y="537695"/>
                  </a:lnTo>
                  <a:lnTo>
                    <a:pt x="482947" y="582046"/>
                  </a:lnTo>
                  <a:lnTo>
                    <a:pt x="466901" y="625484"/>
                  </a:lnTo>
                  <a:lnTo>
                    <a:pt x="448939" y="667953"/>
                  </a:lnTo>
                  <a:lnTo>
                    <a:pt x="429114" y="709403"/>
                  </a:lnTo>
                  <a:lnTo>
                    <a:pt x="407478" y="749780"/>
                  </a:lnTo>
                  <a:lnTo>
                    <a:pt x="384085" y="789031"/>
                  </a:lnTo>
                  <a:lnTo>
                    <a:pt x="358987" y="827104"/>
                  </a:lnTo>
                  <a:lnTo>
                    <a:pt x="332236" y="863946"/>
                  </a:lnTo>
                  <a:lnTo>
                    <a:pt x="303885" y="899505"/>
                  </a:lnTo>
                  <a:lnTo>
                    <a:pt x="273988" y="933727"/>
                  </a:lnTo>
                  <a:lnTo>
                    <a:pt x="242596" y="966561"/>
                  </a:lnTo>
                  <a:lnTo>
                    <a:pt x="209763" y="997953"/>
                  </a:lnTo>
                  <a:lnTo>
                    <a:pt x="175540" y="1027850"/>
                  </a:lnTo>
                  <a:lnTo>
                    <a:pt x="139981" y="1056201"/>
                  </a:lnTo>
                  <a:lnTo>
                    <a:pt x="103139" y="1082951"/>
                  </a:lnTo>
                  <a:lnTo>
                    <a:pt x="65066" y="1108050"/>
                  </a:lnTo>
                  <a:lnTo>
                    <a:pt x="25815" y="1131443"/>
                  </a:lnTo>
                  <a:lnTo>
                    <a:pt x="0" y="11452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/>
            <p:cNvSpPr/>
            <p:nvPr/>
          </p:nvSpPr>
          <p:spPr>
            <a:xfrm>
              <a:off x="12788917" y="3214987"/>
              <a:ext cx="588645" cy="1830705"/>
            </a:xfrm>
            <a:custGeom>
              <a:avLst/>
              <a:gdLst/>
              <a:ahLst/>
              <a:cxnLst/>
              <a:rect l="l" t="t" r="r" b="b"/>
              <a:pathLst>
                <a:path w="588644" h="1830704">
                  <a:moveTo>
                    <a:pt x="0" y="0"/>
                  </a:moveTo>
                  <a:lnTo>
                    <a:pt x="0" y="1830700"/>
                  </a:lnTo>
                  <a:lnTo>
                    <a:pt x="36790" y="1813104"/>
                  </a:lnTo>
                  <a:lnTo>
                    <a:pt x="77167" y="1791468"/>
                  </a:lnTo>
                  <a:lnTo>
                    <a:pt x="116418" y="1768075"/>
                  </a:lnTo>
                  <a:lnTo>
                    <a:pt x="154491" y="1742976"/>
                  </a:lnTo>
                  <a:lnTo>
                    <a:pt x="191333" y="1716226"/>
                  </a:lnTo>
                  <a:lnTo>
                    <a:pt x="226892" y="1687875"/>
                  </a:lnTo>
                  <a:lnTo>
                    <a:pt x="261114" y="1657978"/>
                  </a:lnTo>
                  <a:lnTo>
                    <a:pt x="293948" y="1626586"/>
                  </a:lnTo>
                  <a:lnTo>
                    <a:pt x="325340" y="1593752"/>
                  </a:lnTo>
                  <a:lnTo>
                    <a:pt x="355237" y="1559530"/>
                  </a:lnTo>
                  <a:lnTo>
                    <a:pt x="383588" y="1523971"/>
                  </a:lnTo>
                  <a:lnTo>
                    <a:pt x="410338" y="1487129"/>
                  </a:lnTo>
                  <a:lnTo>
                    <a:pt x="435437" y="1449056"/>
                  </a:lnTo>
                  <a:lnTo>
                    <a:pt x="458830" y="1409805"/>
                  </a:lnTo>
                  <a:lnTo>
                    <a:pt x="480466" y="1369428"/>
                  </a:lnTo>
                  <a:lnTo>
                    <a:pt x="500291" y="1327978"/>
                  </a:lnTo>
                  <a:lnTo>
                    <a:pt x="518253" y="1285509"/>
                  </a:lnTo>
                  <a:lnTo>
                    <a:pt x="534299" y="1242072"/>
                  </a:lnTo>
                  <a:lnTo>
                    <a:pt x="548376" y="1197720"/>
                  </a:lnTo>
                  <a:lnTo>
                    <a:pt x="560433" y="1152506"/>
                  </a:lnTo>
                  <a:lnTo>
                    <a:pt x="570415" y="1106483"/>
                  </a:lnTo>
                  <a:lnTo>
                    <a:pt x="578271" y="1059703"/>
                  </a:lnTo>
                  <a:lnTo>
                    <a:pt x="583947" y="1012219"/>
                  </a:lnTo>
                  <a:lnTo>
                    <a:pt x="587392" y="964084"/>
                  </a:lnTo>
                  <a:lnTo>
                    <a:pt x="588552" y="915350"/>
                  </a:lnTo>
                  <a:lnTo>
                    <a:pt x="587392" y="866616"/>
                  </a:lnTo>
                  <a:lnTo>
                    <a:pt x="583947" y="818481"/>
                  </a:lnTo>
                  <a:lnTo>
                    <a:pt x="578271" y="770997"/>
                  </a:lnTo>
                  <a:lnTo>
                    <a:pt x="570415" y="724217"/>
                  </a:lnTo>
                  <a:lnTo>
                    <a:pt x="560433" y="678194"/>
                  </a:lnTo>
                  <a:lnTo>
                    <a:pt x="548376" y="632980"/>
                  </a:lnTo>
                  <a:lnTo>
                    <a:pt x="534299" y="588628"/>
                  </a:lnTo>
                  <a:lnTo>
                    <a:pt x="518253" y="545191"/>
                  </a:lnTo>
                  <a:lnTo>
                    <a:pt x="500291" y="502722"/>
                  </a:lnTo>
                  <a:lnTo>
                    <a:pt x="480466" y="461272"/>
                  </a:lnTo>
                  <a:lnTo>
                    <a:pt x="458830" y="420895"/>
                  </a:lnTo>
                  <a:lnTo>
                    <a:pt x="435437" y="381644"/>
                  </a:lnTo>
                  <a:lnTo>
                    <a:pt x="410338" y="343571"/>
                  </a:lnTo>
                  <a:lnTo>
                    <a:pt x="383588" y="306729"/>
                  </a:lnTo>
                  <a:lnTo>
                    <a:pt x="355237" y="271170"/>
                  </a:lnTo>
                  <a:lnTo>
                    <a:pt x="325340" y="236948"/>
                  </a:lnTo>
                  <a:lnTo>
                    <a:pt x="293948" y="204114"/>
                  </a:lnTo>
                  <a:lnTo>
                    <a:pt x="261114" y="172722"/>
                  </a:lnTo>
                  <a:lnTo>
                    <a:pt x="226892" y="142825"/>
                  </a:lnTo>
                  <a:lnTo>
                    <a:pt x="191333" y="114474"/>
                  </a:lnTo>
                  <a:lnTo>
                    <a:pt x="154491" y="87724"/>
                  </a:lnTo>
                  <a:lnTo>
                    <a:pt x="116418" y="62625"/>
                  </a:lnTo>
                  <a:lnTo>
                    <a:pt x="77167" y="39232"/>
                  </a:lnTo>
                  <a:lnTo>
                    <a:pt x="36790" y="17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11365789" y="3240290"/>
              <a:ext cx="570230" cy="1145540"/>
            </a:xfrm>
            <a:custGeom>
              <a:avLst/>
              <a:gdLst/>
              <a:ahLst/>
              <a:cxnLst/>
              <a:rect l="l" t="t" r="r" b="b"/>
              <a:pathLst>
                <a:path w="570229" h="1145539">
                  <a:moveTo>
                    <a:pt x="570166" y="255422"/>
                  </a:moveTo>
                  <a:lnTo>
                    <a:pt x="568845" y="204558"/>
                  </a:lnTo>
                  <a:lnTo>
                    <a:pt x="568794" y="202768"/>
                  </a:lnTo>
                  <a:lnTo>
                    <a:pt x="565264" y="157365"/>
                  </a:lnTo>
                  <a:lnTo>
                    <a:pt x="565035" y="154178"/>
                  </a:lnTo>
                  <a:lnTo>
                    <a:pt x="564769" y="150812"/>
                  </a:lnTo>
                  <a:lnTo>
                    <a:pt x="558749" y="104381"/>
                  </a:lnTo>
                  <a:lnTo>
                    <a:pt x="558139" y="99618"/>
                  </a:lnTo>
                  <a:lnTo>
                    <a:pt x="555815" y="86918"/>
                  </a:lnTo>
                  <a:lnTo>
                    <a:pt x="555777" y="86626"/>
                  </a:lnTo>
                  <a:lnTo>
                    <a:pt x="550075" y="55295"/>
                  </a:lnTo>
                  <a:lnTo>
                    <a:pt x="550011" y="55067"/>
                  </a:lnTo>
                  <a:lnTo>
                    <a:pt x="548970" y="49276"/>
                  </a:lnTo>
                  <a:lnTo>
                    <a:pt x="546252" y="37719"/>
                  </a:lnTo>
                  <a:lnTo>
                    <a:pt x="542112" y="20116"/>
                  </a:lnTo>
                  <a:lnTo>
                    <a:pt x="539051" y="7073"/>
                  </a:lnTo>
                  <a:lnTo>
                    <a:pt x="537387" y="0"/>
                  </a:lnTo>
                  <a:lnTo>
                    <a:pt x="537197" y="101"/>
                  </a:lnTo>
                  <a:lnTo>
                    <a:pt x="501472" y="19837"/>
                  </a:lnTo>
                  <a:lnTo>
                    <a:pt x="461886" y="44081"/>
                  </a:lnTo>
                  <a:lnTo>
                    <a:pt x="423557" y="70053"/>
                  </a:lnTo>
                  <a:lnTo>
                    <a:pt x="386524" y="97701"/>
                  </a:lnTo>
                  <a:lnTo>
                    <a:pt x="350862" y="126961"/>
                  </a:lnTo>
                  <a:lnTo>
                    <a:pt x="316611" y="157772"/>
                  </a:lnTo>
                  <a:lnTo>
                    <a:pt x="283819" y="190093"/>
                  </a:lnTo>
                  <a:lnTo>
                    <a:pt x="252539" y="223862"/>
                  </a:lnTo>
                  <a:lnTo>
                    <a:pt x="222821" y="259029"/>
                  </a:lnTo>
                  <a:lnTo>
                    <a:pt x="194729" y="295529"/>
                  </a:lnTo>
                  <a:lnTo>
                    <a:pt x="168300" y="333311"/>
                  </a:lnTo>
                  <a:lnTo>
                    <a:pt x="143586" y="372325"/>
                  </a:lnTo>
                  <a:lnTo>
                    <a:pt x="120637" y="412534"/>
                  </a:lnTo>
                  <a:lnTo>
                    <a:pt x="99517" y="453872"/>
                  </a:lnTo>
                  <a:lnTo>
                    <a:pt x="72517" y="514629"/>
                  </a:lnTo>
                  <a:lnTo>
                    <a:pt x="55968" y="558673"/>
                  </a:lnTo>
                  <a:lnTo>
                    <a:pt x="41452" y="603656"/>
                  </a:lnTo>
                  <a:lnTo>
                    <a:pt x="29019" y="649516"/>
                  </a:lnTo>
                  <a:lnTo>
                    <a:pt x="18719" y="696201"/>
                  </a:lnTo>
                  <a:lnTo>
                    <a:pt x="10617" y="743648"/>
                  </a:lnTo>
                  <a:lnTo>
                    <a:pt x="4762" y="791806"/>
                  </a:lnTo>
                  <a:lnTo>
                    <a:pt x="1206" y="840625"/>
                  </a:lnTo>
                  <a:lnTo>
                    <a:pt x="0" y="890054"/>
                  </a:lnTo>
                  <a:lnTo>
                    <a:pt x="1308" y="940930"/>
                  </a:lnTo>
                  <a:lnTo>
                    <a:pt x="5118" y="991298"/>
                  </a:lnTo>
                  <a:lnTo>
                    <a:pt x="11404" y="1041095"/>
                  </a:lnTo>
                  <a:lnTo>
                    <a:pt x="20078" y="1090168"/>
                  </a:lnTo>
                  <a:lnTo>
                    <a:pt x="31089" y="1138377"/>
                  </a:lnTo>
                  <a:lnTo>
                    <a:pt x="33007" y="1145540"/>
                  </a:lnTo>
                  <a:lnTo>
                    <a:pt x="67868" y="1126096"/>
                  </a:lnTo>
                  <a:lnTo>
                    <a:pt x="68707" y="1125626"/>
                  </a:lnTo>
                  <a:lnTo>
                    <a:pt x="73888" y="1122730"/>
                  </a:lnTo>
                  <a:lnTo>
                    <a:pt x="81876" y="1117777"/>
                  </a:lnTo>
                  <a:lnTo>
                    <a:pt x="108292" y="1101382"/>
                  </a:lnTo>
                  <a:lnTo>
                    <a:pt x="108445" y="1101280"/>
                  </a:lnTo>
                  <a:lnTo>
                    <a:pt x="113766" y="1097978"/>
                  </a:lnTo>
                  <a:lnTo>
                    <a:pt x="121081" y="1092962"/>
                  </a:lnTo>
                  <a:lnTo>
                    <a:pt x="121361" y="1092771"/>
                  </a:lnTo>
                  <a:lnTo>
                    <a:pt x="132765" y="1084935"/>
                  </a:lnTo>
                  <a:lnTo>
                    <a:pt x="152387" y="1071460"/>
                  </a:lnTo>
                  <a:lnTo>
                    <a:pt x="159499" y="1066063"/>
                  </a:lnTo>
                  <a:lnTo>
                    <a:pt x="183654" y="1047762"/>
                  </a:lnTo>
                  <a:lnTo>
                    <a:pt x="189674" y="1043203"/>
                  </a:lnTo>
                  <a:lnTo>
                    <a:pt x="196316" y="1037666"/>
                  </a:lnTo>
                  <a:lnTo>
                    <a:pt x="219316" y="1018501"/>
                  </a:lnTo>
                  <a:lnTo>
                    <a:pt x="225577" y="1013294"/>
                  </a:lnTo>
                  <a:lnTo>
                    <a:pt x="231749" y="1007643"/>
                  </a:lnTo>
                  <a:lnTo>
                    <a:pt x="253568" y="987679"/>
                  </a:lnTo>
                  <a:lnTo>
                    <a:pt x="260032" y="981773"/>
                  </a:lnTo>
                  <a:lnTo>
                    <a:pt x="265582" y="976198"/>
                  </a:lnTo>
                  <a:lnTo>
                    <a:pt x="265734" y="976058"/>
                  </a:lnTo>
                  <a:lnTo>
                    <a:pt x="286359" y="955357"/>
                  </a:lnTo>
                  <a:lnTo>
                    <a:pt x="293001" y="948690"/>
                  </a:lnTo>
                  <a:lnTo>
                    <a:pt x="298208" y="942962"/>
                  </a:lnTo>
                  <a:lnTo>
                    <a:pt x="300088" y="940892"/>
                  </a:lnTo>
                  <a:lnTo>
                    <a:pt x="317639" y="921588"/>
                  </a:lnTo>
                  <a:lnTo>
                    <a:pt x="324421" y="914133"/>
                  </a:lnTo>
                  <a:lnTo>
                    <a:pt x="342595" y="892162"/>
                  </a:lnTo>
                  <a:lnTo>
                    <a:pt x="347357" y="886421"/>
                  </a:lnTo>
                  <a:lnTo>
                    <a:pt x="347472" y="886269"/>
                  </a:lnTo>
                  <a:lnTo>
                    <a:pt x="354215" y="878128"/>
                  </a:lnTo>
                  <a:lnTo>
                    <a:pt x="358394" y="872578"/>
                  </a:lnTo>
                  <a:lnTo>
                    <a:pt x="358495" y="872451"/>
                  </a:lnTo>
                  <a:lnTo>
                    <a:pt x="367703" y="860209"/>
                  </a:lnTo>
                  <a:lnTo>
                    <a:pt x="375450" y="849922"/>
                  </a:lnTo>
                  <a:lnTo>
                    <a:pt x="382358" y="840752"/>
                  </a:lnTo>
                  <a:lnTo>
                    <a:pt x="386156" y="835177"/>
                  </a:lnTo>
                  <a:lnTo>
                    <a:pt x="401878" y="812139"/>
                  </a:lnTo>
                  <a:lnTo>
                    <a:pt x="408762" y="802055"/>
                  </a:lnTo>
                  <a:lnTo>
                    <a:pt x="412102" y="796632"/>
                  </a:lnTo>
                  <a:lnTo>
                    <a:pt x="426580" y="773125"/>
                  </a:lnTo>
                  <a:lnTo>
                    <a:pt x="433387" y="762088"/>
                  </a:lnTo>
                  <a:lnTo>
                    <a:pt x="436270" y="756869"/>
                  </a:lnTo>
                  <a:lnTo>
                    <a:pt x="442544" y="745540"/>
                  </a:lnTo>
                  <a:lnTo>
                    <a:pt x="449529" y="732929"/>
                  </a:lnTo>
                  <a:lnTo>
                    <a:pt x="449707" y="732599"/>
                  </a:lnTo>
                  <a:lnTo>
                    <a:pt x="456171" y="720915"/>
                  </a:lnTo>
                  <a:lnTo>
                    <a:pt x="458597" y="715975"/>
                  </a:lnTo>
                  <a:lnTo>
                    <a:pt x="470649" y="691591"/>
                  </a:lnTo>
                  <a:lnTo>
                    <a:pt x="470941" y="690981"/>
                  </a:lnTo>
                  <a:lnTo>
                    <a:pt x="477050" y="678599"/>
                  </a:lnTo>
                  <a:lnTo>
                    <a:pt x="479018" y="674077"/>
                  </a:lnTo>
                  <a:lnTo>
                    <a:pt x="479094" y="673925"/>
                  </a:lnTo>
                  <a:lnTo>
                    <a:pt x="479539" y="672871"/>
                  </a:lnTo>
                  <a:lnTo>
                    <a:pt x="495985" y="635190"/>
                  </a:lnTo>
                  <a:lnTo>
                    <a:pt x="497611" y="630923"/>
                  </a:lnTo>
                  <a:lnTo>
                    <a:pt x="497852" y="630288"/>
                  </a:lnTo>
                  <a:lnTo>
                    <a:pt x="512902" y="590740"/>
                  </a:lnTo>
                  <a:lnTo>
                    <a:pt x="514184" y="586803"/>
                  </a:lnTo>
                  <a:lnTo>
                    <a:pt x="527748" y="545312"/>
                  </a:lnTo>
                  <a:lnTo>
                    <a:pt x="528701" y="541820"/>
                  </a:lnTo>
                  <a:lnTo>
                    <a:pt x="540473" y="498970"/>
                  </a:lnTo>
                  <a:lnTo>
                    <a:pt x="541134" y="495960"/>
                  </a:lnTo>
                  <a:lnTo>
                    <a:pt x="551002" y="451764"/>
                  </a:lnTo>
                  <a:lnTo>
                    <a:pt x="551408" y="449376"/>
                  </a:lnTo>
                  <a:lnTo>
                    <a:pt x="551789" y="447179"/>
                  </a:lnTo>
                  <a:lnTo>
                    <a:pt x="559295" y="403745"/>
                  </a:lnTo>
                  <a:lnTo>
                    <a:pt x="559498" y="401993"/>
                  </a:lnTo>
                  <a:lnTo>
                    <a:pt x="559536" y="401840"/>
                  </a:lnTo>
                  <a:lnTo>
                    <a:pt x="560171" y="396532"/>
                  </a:lnTo>
                  <a:lnTo>
                    <a:pt x="565289" y="354977"/>
                  </a:lnTo>
                  <a:lnTo>
                    <a:pt x="565365" y="353822"/>
                  </a:lnTo>
                  <a:lnTo>
                    <a:pt x="565391" y="353682"/>
                  </a:lnTo>
                  <a:lnTo>
                    <a:pt x="565886" y="346735"/>
                  </a:lnTo>
                  <a:lnTo>
                    <a:pt x="568934" y="305523"/>
                  </a:lnTo>
                  <a:lnTo>
                    <a:pt x="568947" y="304850"/>
                  </a:lnTo>
                  <a:lnTo>
                    <a:pt x="570166" y="25542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1398754" y="3240386"/>
              <a:ext cx="536575" cy="1145540"/>
            </a:xfrm>
            <a:custGeom>
              <a:avLst/>
              <a:gdLst/>
              <a:ahLst/>
              <a:cxnLst/>
              <a:rect l="l" t="t" r="r" b="b"/>
              <a:pathLst>
                <a:path w="536575" h="1145539">
                  <a:moveTo>
                    <a:pt x="504236" y="0"/>
                  </a:moveTo>
                  <a:lnTo>
                    <a:pt x="506094" y="6968"/>
                  </a:lnTo>
                </a:path>
                <a:path w="536575" h="1145539">
                  <a:moveTo>
                    <a:pt x="513299" y="37614"/>
                  </a:moveTo>
                  <a:lnTo>
                    <a:pt x="517112" y="55194"/>
                  </a:lnTo>
                </a:path>
                <a:path w="536575" h="1145539">
                  <a:moveTo>
                    <a:pt x="522815" y="86530"/>
                  </a:moveTo>
                  <a:lnTo>
                    <a:pt x="525796" y="104281"/>
                  </a:lnTo>
                </a:path>
                <a:path w="536575" h="1145539">
                  <a:moveTo>
                    <a:pt x="529982" y="136591"/>
                  </a:moveTo>
                  <a:lnTo>
                    <a:pt x="532072" y="154074"/>
                  </a:lnTo>
                </a:path>
                <a:path w="536575" h="1145539">
                  <a:moveTo>
                    <a:pt x="534784" y="189031"/>
                  </a:moveTo>
                  <a:lnTo>
                    <a:pt x="535888" y="204454"/>
                  </a:lnTo>
                </a:path>
                <a:path w="536575" h="1145539">
                  <a:moveTo>
                    <a:pt x="535991" y="304753"/>
                  </a:moveTo>
                  <a:lnTo>
                    <a:pt x="534838" y="320862"/>
                  </a:lnTo>
                </a:path>
                <a:path w="536575" h="1145539">
                  <a:moveTo>
                    <a:pt x="532431" y="353575"/>
                  </a:moveTo>
                  <a:lnTo>
                    <a:pt x="530174" y="372455"/>
                  </a:lnTo>
                </a:path>
                <a:path w="536575" h="1145539">
                  <a:moveTo>
                    <a:pt x="526574" y="401736"/>
                  </a:moveTo>
                  <a:lnTo>
                    <a:pt x="523263" y="421450"/>
                  </a:lnTo>
                </a:path>
                <a:path w="536575" h="1145539">
                  <a:moveTo>
                    <a:pt x="518472" y="449183"/>
                  </a:moveTo>
                  <a:lnTo>
                    <a:pt x="514162" y="469058"/>
                  </a:lnTo>
                </a:path>
                <a:path w="536575" h="1145539">
                  <a:moveTo>
                    <a:pt x="508179" y="495863"/>
                  </a:moveTo>
                  <a:lnTo>
                    <a:pt x="502924" y="515572"/>
                  </a:lnTo>
                </a:path>
                <a:path w="536575" h="1145539">
                  <a:moveTo>
                    <a:pt x="495746" y="541722"/>
                  </a:moveTo>
                  <a:lnTo>
                    <a:pt x="489604" y="561074"/>
                  </a:lnTo>
                </a:path>
                <a:path w="536575" h="1145539">
                  <a:moveTo>
                    <a:pt x="481226" y="586705"/>
                  </a:moveTo>
                  <a:lnTo>
                    <a:pt x="474255" y="605575"/>
                  </a:lnTo>
                </a:path>
                <a:path w="536575" h="1145539">
                  <a:moveTo>
                    <a:pt x="464671" y="630756"/>
                  </a:moveTo>
                  <a:lnTo>
                    <a:pt x="456931" y="649057"/>
                  </a:lnTo>
                </a:path>
                <a:path w="536575" h="1145539">
                  <a:moveTo>
                    <a:pt x="446133" y="673820"/>
                  </a:moveTo>
                  <a:lnTo>
                    <a:pt x="437683" y="691486"/>
                  </a:lnTo>
                </a:path>
                <a:path w="536575" h="1145539">
                  <a:moveTo>
                    <a:pt x="425664" y="715842"/>
                  </a:moveTo>
                  <a:lnTo>
                    <a:pt x="416564" y="732824"/>
                  </a:lnTo>
                </a:path>
                <a:path w="536575" h="1145539">
                  <a:moveTo>
                    <a:pt x="403316" y="756763"/>
                  </a:moveTo>
                  <a:lnTo>
                    <a:pt x="393624" y="773025"/>
                  </a:lnTo>
                </a:path>
                <a:path w="536575" h="1145539">
                  <a:moveTo>
                    <a:pt x="379143" y="796527"/>
                  </a:moveTo>
                  <a:lnTo>
                    <a:pt x="368916" y="812042"/>
                  </a:lnTo>
                </a:path>
                <a:path w="536575" h="1145539">
                  <a:moveTo>
                    <a:pt x="353198" y="835077"/>
                  </a:moveTo>
                  <a:lnTo>
                    <a:pt x="342488" y="849826"/>
                  </a:lnTo>
                </a:path>
                <a:path w="536575" h="1145539">
                  <a:moveTo>
                    <a:pt x="325534" y="872352"/>
                  </a:moveTo>
                  <a:lnTo>
                    <a:pt x="314394" y="886325"/>
                  </a:lnTo>
                </a:path>
                <a:path w="536575" h="1145539">
                  <a:moveTo>
                    <a:pt x="296205" y="908296"/>
                  </a:moveTo>
                  <a:lnTo>
                    <a:pt x="284682" y="921486"/>
                  </a:lnTo>
                </a:path>
                <a:path w="536575" h="1145539">
                  <a:moveTo>
                    <a:pt x="265267" y="942849"/>
                  </a:moveTo>
                  <a:lnTo>
                    <a:pt x="253405" y="955255"/>
                  </a:lnTo>
                </a:path>
                <a:path w="536575" h="1145539">
                  <a:moveTo>
                    <a:pt x="232775" y="975951"/>
                  </a:moveTo>
                  <a:lnTo>
                    <a:pt x="220613" y="987579"/>
                  </a:lnTo>
                </a:path>
                <a:path w="536575" h="1145539">
                  <a:moveTo>
                    <a:pt x="198785" y="1007543"/>
                  </a:moveTo>
                  <a:lnTo>
                    <a:pt x="186357" y="1018400"/>
                  </a:lnTo>
                </a:path>
                <a:path w="536575" h="1145539">
                  <a:moveTo>
                    <a:pt x="163353" y="1037566"/>
                  </a:moveTo>
                  <a:lnTo>
                    <a:pt x="150690" y="1047662"/>
                  </a:lnTo>
                </a:path>
                <a:path w="536575" h="1145539">
                  <a:moveTo>
                    <a:pt x="126539" y="1065961"/>
                  </a:moveTo>
                  <a:lnTo>
                    <a:pt x="113665" y="1075309"/>
                  </a:lnTo>
                </a:path>
                <a:path w="536575" h="1145539">
                  <a:moveTo>
                    <a:pt x="88399" y="1092669"/>
                  </a:moveTo>
                  <a:lnTo>
                    <a:pt x="75333" y="1101282"/>
                  </a:lnTo>
                </a:path>
                <a:path w="536575" h="1145539">
                  <a:moveTo>
                    <a:pt x="48992" y="1117630"/>
                  </a:moveTo>
                  <a:lnTo>
                    <a:pt x="35748" y="1125523"/>
                  </a:lnTo>
                </a:path>
                <a:path w="536575" h="1145539">
                  <a:moveTo>
                    <a:pt x="8377" y="1140787"/>
                  </a:moveTo>
                  <a:lnTo>
                    <a:pt x="0" y="11452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365790" y="3124497"/>
              <a:ext cx="2011679" cy="2011679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1365790" y="3124497"/>
              <a:ext cx="2011680" cy="2011680"/>
            </a:xfrm>
            <a:custGeom>
              <a:avLst/>
              <a:gdLst/>
              <a:ahLst/>
              <a:cxnLst/>
              <a:rect l="l" t="t" r="r" b="b"/>
              <a:pathLst>
                <a:path w="2011680" h="2011679">
                  <a:moveTo>
                    <a:pt x="1005839" y="0"/>
                  </a:moveTo>
                  <a:lnTo>
                    <a:pt x="1054573" y="1159"/>
                  </a:lnTo>
                  <a:lnTo>
                    <a:pt x="1102709" y="4604"/>
                  </a:lnTo>
                  <a:lnTo>
                    <a:pt x="1150192" y="10281"/>
                  </a:lnTo>
                  <a:lnTo>
                    <a:pt x="1196972" y="18136"/>
                  </a:lnTo>
                  <a:lnTo>
                    <a:pt x="1242996" y="28119"/>
                  </a:lnTo>
                  <a:lnTo>
                    <a:pt x="1288210" y="40175"/>
                  </a:lnTo>
                  <a:lnTo>
                    <a:pt x="1332561" y="54253"/>
                  </a:lnTo>
                  <a:lnTo>
                    <a:pt x="1375998" y="70299"/>
                  </a:lnTo>
                  <a:lnTo>
                    <a:pt x="1418468" y="88261"/>
                  </a:lnTo>
                  <a:lnTo>
                    <a:pt x="1459918" y="108086"/>
                  </a:lnTo>
                  <a:lnTo>
                    <a:pt x="1500294" y="129722"/>
                  </a:lnTo>
                  <a:lnTo>
                    <a:pt x="1539546" y="153115"/>
                  </a:lnTo>
                  <a:lnTo>
                    <a:pt x="1577619" y="178213"/>
                  </a:lnTo>
                  <a:lnTo>
                    <a:pt x="1614461" y="204964"/>
                  </a:lnTo>
                  <a:lnTo>
                    <a:pt x="1650020" y="233315"/>
                  </a:lnTo>
                  <a:lnTo>
                    <a:pt x="1684242" y="263212"/>
                  </a:lnTo>
                  <a:lnTo>
                    <a:pt x="1717076" y="294604"/>
                  </a:lnTo>
                  <a:lnTo>
                    <a:pt x="1748467" y="327437"/>
                  </a:lnTo>
                  <a:lnTo>
                    <a:pt x="1778365" y="361660"/>
                  </a:lnTo>
                  <a:lnTo>
                    <a:pt x="1806715" y="397218"/>
                  </a:lnTo>
                  <a:lnTo>
                    <a:pt x="1833466" y="434061"/>
                  </a:lnTo>
                  <a:lnTo>
                    <a:pt x="1858564" y="472134"/>
                  </a:lnTo>
                  <a:lnTo>
                    <a:pt x="1881958" y="511385"/>
                  </a:lnTo>
                  <a:lnTo>
                    <a:pt x="1903593" y="551762"/>
                  </a:lnTo>
                  <a:lnTo>
                    <a:pt x="1923418" y="593211"/>
                  </a:lnTo>
                  <a:lnTo>
                    <a:pt x="1941380" y="635681"/>
                  </a:lnTo>
                  <a:lnTo>
                    <a:pt x="1957426" y="679118"/>
                  </a:lnTo>
                  <a:lnTo>
                    <a:pt x="1971504" y="723470"/>
                  </a:lnTo>
                  <a:lnTo>
                    <a:pt x="1983560" y="768684"/>
                  </a:lnTo>
                  <a:lnTo>
                    <a:pt x="1993543" y="814707"/>
                  </a:lnTo>
                  <a:lnTo>
                    <a:pt x="2001399" y="861487"/>
                  </a:lnTo>
                  <a:lnTo>
                    <a:pt x="2007075" y="908971"/>
                  </a:lnTo>
                  <a:lnTo>
                    <a:pt x="2010520" y="957106"/>
                  </a:lnTo>
                  <a:lnTo>
                    <a:pt x="2011679" y="1005839"/>
                  </a:lnTo>
                  <a:lnTo>
                    <a:pt x="2010520" y="1054573"/>
                  </a:lnTo>
                  <a:lnTo>
                    <a:pt x="2007075" y="1102709"/>
                  </a:lnTo>
                  <a:lnTo>
                    <a:pt x="2001399" y="1150192"/>
                  </a:lnTo>
                  <a:lnTo>
                    <a:pt x="1993543" y="1196972"/>
                  </a:lnTo>
                  <a:lnTo>
                    <a:pt x="1983560" y="1242996"/>
                  </a:lnTo>
                  <a:lnTo>
                    <a:pt x="1971504" y="1288210"/>
                  </a:lnTo>
                  <a:lnTo>
                    <a:pt x="1957426" y="1332561"/>
                  </a:lnTo>
                  <a:lnTo>
                    <a:pt x="1941380" y="1375998"/>
                  </a:lnTo>
                  <a:lnTo>
                    <a:pt x="1923418" y="1418468"/>
                  </a:lnTo>
                  <a:lnTo>
                    <a:pt x="1903593" y="1459918"/>
                  </a:lnTo>
                  <a:lnTo>
                    <a:pt x="1881958" y="1500294"/>
                  </a:lnTo>
                  <a:lnTo>
                    <a:pt x="1858564" y="1539546"/>
                  </a:lnTo>
                  <a:lnTo>
                    <a:pt x="1833466" y="1577619"/>
                  </a:lnTo>
                  <a:lnTo>
                    <a:pt x="1806715" y="1614461"/>
                  </a:lnTo>
                  <a:lnTo>
                    <a:pt x="1778365" y="1650020"/>
                  </a:lnTo>
                  <a:lnTo>
                    <a:pt x="1748467" y="1684242"/>
                  </a:lnTo>
                  <a:lnTo>
                    <a:pt x="1717076" y="1717076"/>
                  </a:lnTo>
                  <a:lnTo>
                    <a:pt x="1684242" y="1748467"/>
                  </a:lnTo>
                  <a:lnTo>
                    <a:pt x="1650020" y="1778365"/>
                  </a:lnTo>
                  <a:lnTo>
                    <a:pt x="1614461" y="1806715"/>
                  </a:lnTo>
                  <a:lnTo>
                    <a:pt x="1577619" y="1833466"/>
                  </a:lnTo>
                  <a:lnTo>
                    <a:pt x="1539546" y="1858564"/>
                  </a:lnTo>
                  <a:lnTo>
                    <a:pt x="1500294" y="1881958"/>
                  </a:lnTo>
                  <a:lnTo>
                    <a:pt x="1459918" y="1903593"/>
                  </a:lnTo>
                  <a:lnTo>
                    <a:pt x="1418468" y="1923418"/>
                  </a:lnTo>
                  <a:lnTo>
                    <a:pt x="1375998" y="1941380"/>
                  </a:lnTo>
                  <a:lnTo>
                    <a:pt x="1332561" y="1957426"/>
                  </a:lnTo>
                  <a:lnTo>
                    <a:pt x="1288210" y="1971504"/>
                  </a:lnTo>
                  <a:lnTo>
                    <a:pt x="1242996" y="1983560"/>
                  </a:lnTo>
                  <a:lnTo>
                    <a:pt x="1196972" y="1993543"/>
                  </a:lnTo>
                  <a:lnTo>
                    <a:pt x="1150192" y="2001399"/>
                  </a:lnTo>
                  <a:lnTo>
                    <a:pt x="1102709" y="2007075"/>
                  </a:lnTo>
                  <a:lnTo>
                    <a:pt x="1054573" y="2010520"/>
                  </a:lnTo>
                  <a:lnTo>
                    <a:pt x="1005839" y="2011679"/>
                  </a:lnTo>
                  <a:lnTo>
                    <a:pt x="957106" y="2010520"/>
                  </a:lnTo>
                  <a:lnTo>
                    <a:pt x="908971" y="2007075"/>
                  </a:lnTo>
                  <a:lnTo>
                    <a:pt x="861487" y="2001399"/>
                  </a:lnTo>
                  <a:lnTo>
                    <a:pt x="814707" y="1993543"/>
                  </a:lnTo>
                  <a:lnTo>
                    <a:pt x="768684" y="1983560"/>
                  </a:lnTo>
                  <a:lnTo>
                    <a:pt x="723470" y="1971504"/>
                  </a:lnTo>
                  <a:lnTo>
                    <a:pt x="679118" y="1957426"/>
                  </a:lnTo>
                  <a:lnTo>
                    <a:pt x="635681" y="1941380"/>
                  </a:lnTo>
                  <a:lnTo>
                    <a:pt x="593211" y="1923418"/>
                  </a:lnTo>
                  <a:lnTo>
                    <a:pt x="551762" y="1903593"/>
                  </a:lnTo>
                  <a:lnTo>
                    <a:pt x="511385" y="1881958"/>
                  </a:lnTo>
                  <a:lnTo>
                    <a:pt x="472134" y="1858564"/>
                  </a:lnTo>
                  <a:lnTo>
                    <a:pt x="434061" y="1833466"/>
                  </a:lnTo>
                  <a:lnTo>
                    <a:pt x="397218" y="1806715"/>
                  </a:lnTo>
                  <a:lnTo>
                    <a:pt x="361660" y="1778365"/>
                  </a:lnTo>
                  <a:lnTo>
                    <a:pt x="327437" y="1748467"/>
                  </a:lnTo>
                  <a:lnTo>
                    <a:pt x="294604" y="1717076"/>
                  </a:lnTo>
                  <a:lnTo>
                    <a:pt x="263212" y="1684242"/>
                  </a:lnTo>
                  <a:lnTo>
                    <a:pt x="233315" y="1650020"/>
                  </a:lnTo>
                  <a:lnTo>
                    <a:pt x="204964" y="1614461"/>
                  </a:lnTo>
                  <a:lnTo>
                    <a:pt x="178213" y="1577619"/>
                  </a:lnTo>
                  <a:lnTo>
                    <a:pt x="153115" y="1539546"/>
                  </a:lnTo>
                  <a:lnTo>
                    <a:pt x="129722" y="1500294"/>
                  </a:lnTo>
                  <a:lnTo>
                    <a:pt x="108086" y="1459918"/>
                  </a:lnTo>
                  <a:lnTo>
                    <a:pt x="88261" y="1418468"/>
                  </a:lnTo>
                  <a:lnTo>
                    <a:pt x="70299" y="1375998"/>
                  </a:lnTo>
                  <a:lnTo>
                    <a:pt x="54253" y="1332561"/>
                  </a:lnTo>
                  <a:lnTo>
                    <a:pt x="40175" y="1288210"/>
                  </a:lnTo>
                  <a:lnTo>
                    <a:pt x="28119" y="1242996"/>
                  </a:lnTo>
                  <a:lnTo>
                    <a:pt x="18136" y="1196972"/>
                  </a:lnTo>
                  <a:lnTo>
                    <a:pt x="10281" y="1150192"/>
                  </a:lnTo>
                  <a:lnTo>
                    <a:pt x="4604" y="1102709"/>
                  </a:lnTo>
                  <a:lnTo>
                    <a:pt x="1159" y="1054573"/>
                  </a:lnTo>
                  <a:lnTo>
                    <a:pt x="0" y="1005839"/>
                  </a:lnTo>
                  <a:lnTo>
                    <a:pt x="1159" y="957106"/>
                  </a:lnTo>
                  <a:lnTo>
                    <a:pt x="4604" y="908971"/>
                  </a:lnTo>
                  <a:lnTo>
                    <a:pt x="10281" y="861487"/>
                  </a:lnTo>
                  <a:lnTo>
                    <a:pt x="18136" y="814707"/>
                  </a:lnTo>
                  <a:lnTo>
                    <a:pt x="28119" y="768684"/>
                  </a:lnTo>
                  <a:lnTo>
                    <a:pt x="40175" y="723470"/>
                  </a:lnTo>
                  <a:lnTo>
                    <a:pt x="54253" y="679118"/>
                  </a:lnTo>
                  <a:lnTo>
                    <a:pt x="70299" y="635681"/>
                  </a:lnTo>
                  <a:lnTo>
                    <a:pt x="88261" y="593211"/>
                  </a:lnTo>
                  <a:lnTo>
                    <a:pt x="108086" y="551762"/>
                  </a:lnTo>
                  <a:lnTo>
                    <a:pt x="129722" y="511385"/>
                  </a:lnTo>
                  <a:lnTo>
                    <a:pt x="153115" y="472134"/>
                  </a:lnTo>
                  <a:lnTo>
                    <a:pt x="178213" y="434061"/>
                  </a:lnTo>
                  <a:lnTo>
                    <a:pt x="204964" y="397218"/>
                  </a:lnTo>
                  <a:lnTo>
                    <a:pt x="233315" y="361660"/>
                  </a:lnTo>
                  <a:lnTo>
                    <a:pt x="263212" y="327437"/>
                  </a:lnTo>
                  <a:lnTo>
                    <a:pt x="294604" y="294604"/>
                  </a:lnTo>
                  <a:lnTo>
                    <a:pt x="327437" y="263212"/>
                  </a:lnTo>
                  <a:lnTo>
                    <a:pt x="361660" y="233315"/>
                  </a:lnTo>
                  <a:lnTo>
                    <a:pt x="397218" y="204964"/>
                  </a:lnTo>
                  <a:lnTo>
                    <a:pt x="434061" y="178213"/>
                  </a:lnTo>
                  <a:lnTo>
                    <a:pt x="472134" y="153115"/>
                  </a:lnTo>
                  <a:lnTo>
                    <a:pt x="511385" y="129722"/>
                  </a:lnTo>
                  <a:lnTo>
                    <a:pt x="551762" y="108086"/>
                  </a:lnTo>
                  <a:lnTo>
                    <a:pt x="593211" y="88261"/>
                  </a:lnTo>
                  <a:lnTo>
                    <a:pt x="635681" y="70299"/>
                  </a:lnTo>
                  <a:lnTo>
                    <a:pt x="679118" y="54253"/>
                  </a:lnTo>
                  <a:lnTo>
                    <a:pt x="723470" y="40175"/>
                  </a:lnTo>
                  <a:lnTo>
                    <a:pt x="768684" y="28119"/>
                  </a:lnTo>
                  <a:lnTo>
                    <a:pt x="814707" y="18136"/>
                  </a:lnTo>
                  <a:lnTo>
                    <a:pt x="861487" y="10281"/>
                  </a:lnTo>
                  <a:lnTo>
                    <a:pt x="908971" y="4604"/>
                  </a:lnTo>
                  <a:lnTo>
                    <a:pt x="957106" y="1159"/>
                  </a:lnTo>
                  <a:lnTo>
                    <a:pt x="1005839" y="0"/>
                  </a:lnTo>
                  <a:close/>
                </a:path>
              </a:pathLst>
            </a:custGeom>
            <a:ln w="54000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0461362" y="4651603"/>
              <a:ext cx="1069975" cy="906144"/>
            </a:xfrm>
            <a:custGeom>
              <a:avLst/>
              <a:gdLst/>
              <a:ahLst/>
              <a:cxnLst/>
              <a:rect l="l" t="t" r="r" b="b"/>
              <a:pathLst>
                <a:path w="1069975" h="906145">
                  <a:moveTo>
                    <a:pt x="71513" y="762058"/>
                  </a:moveTo>
                  <a:lnTo>
                    <a:pt x="34754" y="772281"/>
                  </a:lnTo>
                  <a:lnTo>
                    <a:pt x="7945" y="800859"/>
                  </a:lnTo>
                  <a:lnTo>
                    <a:pt x="0" y="837747"/>
                  </a:lnTo>
                  <a:lnTo>
                    <a:pt x="259" y="841207"/>
                  </a:lnTo>
                  <a:lnTo>
                    <a:pt x="14188" y="877117"/>
                  </a:lnTo>
                  <a:lnTo>
                    <a:pt x="45097" y="900802"/>
                  </a:lnTo>
                  <a:lnTo>
                    <a:pt x="72176" y="905929"/>
                  </a:lnTo>
                  <a:lnTo>
                    <a:pt x="75639" y="905835"/>
                  </a:lnTo>
                  <a:lnTo>
                    <a:pt x="111992" y="893763"/>
                  </a:lnTo>
                  <a:lnTo>
                    <a:pt x="137271" y="863980"/>
                  </a:lnTo>
                  <a:lnTo>
                    <a:pt x="142429" y="847835"/>
                  </a:lnTo>
                  <a:lnTo>
                    <a:pt x="83351" y="847835"/>
                  </a:lnTo>
                  <a:lnTo>
                    <a:pt x="60340" y="820152"/>
                  </a:lnTo>
                  <a:lnTo>
                    <a:pt x="113948" y="775586"/>
                  </a:lnTo>
                  <a:lnTo>
                    <a:pt x="111046" y="773606"/>
                  </a:lnTo>
                  <a:lnTo>
                    <a:pt x="108036" y="771763"/>
                  </a:lnTo>
                  <a:lnTo>
                    <a:pt x="74974" y="762130"/>
                  </a:lnTo>
                  <a:lnTo>
                    <a:pt x="71513" y="762058"/>
                  </a:lnTo>
                  <a:close/>
                </a:path>
                <a:path w="1069975" h="906145">
                  <a:moveTo>
                    <a:pt x="113948" y="775586"/>
                  </a:moveTo>
                  <a:lnTo>
                    <a:pt x="60340" y="820152"/>
                  </a:lnTo>
                  <a:lnTo>
                    <a:pt x="83351" y="847835"/>
                  </a:lnTo>
                  <a:lnTo>
                    <a:pt x="136959" y="803270"/>
                  </a:lnTo>
                  <a:lnTo>
                    <a:pt x="113948" y="775586"/>
                  </a:lnTo>
                  <a:close/>
                </a:path>
                <a:path w="1069975" h="906145">
                  <a:moveTo>
                    <a:pt x="136959" y="803270"/>
                  </a:moveTo>
                  <a:lnTo>
                    <a:pt x="83351" y="847835"/>
                  </a:lnTo>
                  <a:lnTo>
                    <a:pt x="142429" y="847835"/>
                  </a:lnTo>
                  <a:lnTo>
                    <a:pt x="143690" y="830238"/>
                  </a:lnTo>
                  <a:lnTo>
                    <a:pt x="143431" y="826778"/>
                  </a:lnTo>
                  <a:lnTo>
                    <a:pt x="136959" y="803270"/>
                  </a:lnTo>
                  <a:close/>
                </a:path>
                <a:path w="1069975" h="906145">
                  <a:moveTo>
                    <a:pt x="1046923" y="0"/>
                  </a:moveTo>
                  <a:lnTo>
                    <a:pt x="113948" y="775586"/>
                  </a:lnTo>
                  <a:lnTo>
                    <a:pt x="116823" y="777768"/>
                  </a:lnTo>
                  <a:lnTo>
                    <a:pt x="119574" y="780083"/>
                  </a:lnTo>
                  <a:lnTo>
                    <a:pt x="136959" y="803270"/>
                  </a:lnTo>
                  <a:lnTo>
                    <a:pt x="1069934" y="27683"/>
                  </a:lnTo>
                  <a:lnTo>
                    <a:pt x="104692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33" name="object 3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641739" y="3252168"/>
            <a:ext cx="224981" cy="2518624"/>
          </a:xfrm>
          <a:prstGeom prst="rect">
            <a:avLst/>
          </a:prstGeom>
        </p:spPr>
      </p:pic>
      <p:grpSp>
        <p:nvGrpSpPr>
          <p:cNvPr id="34" name="object 34"/>
          <p:cNvGrpSpPr/>
          <p:nvPr/>
        </p:nvGrpSpPr>
        <p:grpSpPr>
          <a:xfrm>
            <a:off x="816180" y="6726276"/>
            <a:ext cx="1537335" cy="2988945"/>
            <a:chOff x="816180" y="6726276"/>
            <a:chExt cx="1537335" cy="2988945"/>
          </a:xfrm>
        </p:grpSpPr>
        <p:sp>
          <p:nvSpPr>
            <p:cNvPr id="35" name="object 35"/>
            <p:cNvSpPr/>
            <p:nvPr/>
          </p:nvSpPr>
          <p:spPr>
            <a:xfrm>
              <a:off x="816180" y="6726276"/>
              <a:ext cx="1537335" cy="2988945"/>
            </a:xfrm>
            <a:custGeom>
              <a:avLst/>
              <a:gdLst/>
              <a:ahLst/>
              <a:cxnLst/>
              <a:rect l="l" t="t" r="r" b="b"/>
              <a:pathLst>
                <a:path w="1537335" h="2988945">
                  <a:moveTo>
                    <a:pt x="1536988" y="0"/>
                  </a:moveTo>
                  <a:lnTo>
                    <a:pt x="0" y="0"/>
                  </a:lnTo>
                  <a:lnTo>
                    <a:pt x="0" y="2988561"/>
                  </a:lnTo>
                  <a:lnTo>
                    <a:pt x="1536988" y="2988561"/>
                  </a:lnTo>
                  <a:lnTo>
                    <a:pt x="1536988" y="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2013940" y="6894021"/>
              <a:ext cx="176530" cy="1057275"/>
            </a:xfrm>
            <a:custGeom>
              <a:avLst/>
              <a:gdLst/>
              <a:ahLst/>
              <a:cxnLst/>
              <a:rect l="l" t="t" r="r" b="b"/>
              <a:pathLst>
                <a:path w="176530" h="1057275">
                  <a:moveTo>
                    <a:pt x="53920" y="925121"/>
                  </a:moveTo>
                  <a:lnTo>
                    <a:pt x="14472" y="940384"/>
                  </a:lnTo>
                  <a:lnTo>
                    <a:pt x="1148" y="985962"/>
                  </a:lnTo>
                  <a:lnTo>
                    <a:pt x="961" y="1056841"/>
                  </a:lnTo>
                  <a:lnTo>
                    <a:pt x="173062" y="1056841"/>
                  </a:lnTo>
                  <a:lnTo>
                    <a:pt x="173062" y="1021990"/>
                  </a:lnTo>
                  <a:lnTo>
                    <a:pt x="30045" y="1021990"/>
                  </a:lnTo>
                  <a:lnTo>
                    <a:pt x="30045" y="992783"/>
                  </a:lnTo>
                  <a:lnTo>
                    <a:pt x="48153" y="960937"/>
                  </a:lnTo>
                  <a:lnTo>
                    <a:pt x="105142" y="960937"/>
                  </a:lnTo>
                  <a:lnTo>
                    <a:pt x="104357" y="957329"/>
                  </a:lnTo>
                  <a:lnTo>
                    <a:pt x="74843" y="928348"/>
                  </a:lnTo>
                  <a:lnTo>
                    <a:pt x="61531" y="925481"/>
                  </a:lnTo>
                  <a:lnTo>
                    <a:pt x="53920" y="925121"/>
                  </a:lnTo>
                  <a:close/>
                </a:path>
                <a:path w="176530" h="1057275">
                  <a:moveTo>
                    <a:pt x="105142" y="960937"/>
                  </a:moveTo>
                  <a:lnTo>
                    <a:pt x="59569" y="960937"/>
                  </a:lnTo>
                  <a:lnTo>
                    <a:pt x="64019" y="962258"/>
                  </a:lnTo>
                  <a:lnTo>
                    <a:pt x="71748" y="967464"/>
                  </a:lnTo>
                  <a:lnTo>
                    <a:pt x="79081" y="1021990"/>
                  </a:lnTo>
                  <a:lnTo>
                    <a:pt x="108165" y="1021990"/>
                  </a:lnTo>
                  <a:lnTo>
                    <a:pt x="107539" y="978627"/>
                  </a:lnTo>
                  <a:lnTo>
                    <a:pt x="105681" y="963418"/>
                  </a:lnTo>
                  <a:lnTo>
                    <a:pt x="105142" y="960937"/>
                  </a:lnTo>
                  <a:close/>
                </a:path>
                <a:path w="176530" h="1057275">
                  <a:moveTo>
                    <a:pt x="52200" y="760712"/>
                  </a:moveTo>
                  <a:lnTo>
                    <a:pt x="36777" y="760712"/>
                  </a:lnTo>
                  <a:lnTo>
                    <a:pt x="30045" y="762476"/>
                  </a:lnTo>
                  <a:lnTo>
                    <a:pt x="3804" y="790477"/>
                  </a:lnTo>
                  <a:lnTo>
                    <a:pt x="961" y="896519"/>
                  </a:lnTo>
                  <a:lnTo>
                    <a:pt x="173062" y="896519"/>
                  </a:lnTo>
                  <a:lnTo>
                    <a:pt x="173062" y="861667"/>
                  </a:lnTo>
                  <a:lnTo>
                    <a:pt x="29566" y="861667"/>
                  </a:lnTo>
                  <a:lnTo>
                    <a:pt x="29672" y="825412"/>
                  </a:lnTo>
                  <a:lnTo>
                    <a:pt x="43787" y="794603"/>
                  </a:lnTo>
                  <a:lnTo>
                    <a:pt x="104426" y="794603"/>
                  </a:lnTo>
                  <a:lnTo>
                    <a:pt x="104598" y="794365"/>
                  </a:lnTo>
                  <a:lnTo>
                    <a:pt x="108205" y="791881"/>
                  </a:lnTo>
                  <a:lnTo>
                    <a:pt x="111809" y="789358"/>
                  </a:lnTo>
                  <a:lnTo>
                    <a:pt x="116175" y="788116"/>
                  </a:lnTo>
                  <a:lnTo>
                    <a:pt x="171012" y="788116"/>
                  </a:lnTo>
                  <a:lnTo>
                    <a:pt x="170859" y="786751"/>
                  </a:lnTo>
                  <a:lnTo>
                    <a:pt x="170185" y="784829"/>
                  </a:lnTo>
                  <a:lnTo>
                    <a:pt x="81403" y="784829"/>
                  </a:lnTo>
                  <a:lnTo>
                    <a:pt x="78037" y="777416"/>
                  </a:lnTo>
                  <a:lnTo>
                    <a:pt x="73030" y="771531"/>
                  </a:lnTo>
                  <a:lnTo>
                    <a:pt x="59612" y="762876"/>
                  </a:lnTo>
                  <a:lnTo>
                    <a:pt x="52200" y="760712"/>
                  </a:lnTo>
                  <a:close/>
                </a:path>
                <a:path w="176530" h="1057275">
                  <a:moveTo>
                    <a:pt x="104426" y="794603"/>
                  </a:moveTo>
                  <a:lnTo>
                    <a:pt x="54644" y="794603"/>
                  </a:lnTo>
                  <a:lnTo>
                    <a:pt x="59090" y="796287"/>
                  </a:lnTo>
                  <a:lnTo>
                    <a:pt x="65901" y="803095"/>
                  </a:lnTo>
                  <a:lnTo>
                    <a:pt x="67942" y="807782"/>
                  </a:lnTo>
                  <a:lnTo>
                    <a:pt x="68658" y="813997"/>
                  </a:lnTo>
                  <a:lnTo>
                    <a:pt x="69022" y="816959"/>
                  </a:lnTo>
                  <a:lnTo>
                    <a:pt x="69146" y="822071"/>
                  </a:lnTo>
                  <a:lnTo>
                    <a:pt x="69225" y="861667"/>
                  </a:lnTo>
                  <a:lnTo>
                    <a:pt x="97830" y="861667"/>
                  </a:lnTo>
                  <a:lnTo>
                    <a:pt x="98023" y="822071"/>
                  </a:lnTo>
                  <a:lnTo>
                    <a:pt x="101955" y="798008"/>
                  </a:lnTo>
                  <a:lnTo>
                    <a:pt x="104426" y="794603"/>
                  </a:lnTo>
                  <a:close/>
                </a:path>
                <a:path w="176530" h="1057275">
                  <a:moveTo>
                    <a:pt x="171012" y="788116"/>
                  </a:moveTo>
                  <a:lnTo>
                    <a:pt x="127511" y="788116"/>
                  </a:lnTo>
                  <a:lnTo>
                    <a:pt x="132361" y="789757"/>
                  </a:lnTo>
                  <a:lnTo>
                    <a:pt x="136047" y="793000"/>
                  </a:lnTo>
                  <a:lnTo>
                    <a:pt x="139691" y="796248"/>
                  </a:lnTo>
                  <a:lnTo>
                    <a:pt x="141977" y="800453"/>
                  </a:lnTo>
                  <a:lnTo>
                    <a:pt x="142938" y="805623"/>
                  </a:lnTo>
                  <a:lnTo>
                    <a:pt x="143619" y="808984"/>
                  </a:lnTo>
                  <a:lnTo>
                    <a:pt x="143929" y="815863"/>
                  </a:lnTo>
                  <a:lnTo>
                    <a:pt x="143978" y="861667"/>
                  </a:lnTo>
                  <a:lnTo>
                    <a:pt x="173062" y="861667"/>
                  </a:lnTo>
                  <a:lnTo>
                    <a:pt x="172881" y="822071"/>
                  </a:lnTo>
                  <a:lnTo>
                    <a:pt x="171899" y="796006"/>
                  </a:lnTo>
                  <a:lnTo>
                    <a:pt x="171012" y="788116"/>
                  </a:lnTo>
                  <a:close/>
                </a:path>
                <a:path w="176530" h="1057275">
                  <a:moveTo>
                    <a:pt x="130917" y="752299"/>
                  </a:moveTo>
                  <a:lnTo>
                    <a:pt x="123066" y="752299"/>
                  </a:lnTo>
                  <a:lnTo>
                    <a:pt x="115832" y="752825"/>
                  </a:lnTo>
                  <a:lnTo>
                    <a:pt x="84115" y="777445"/>
                  </a:lnTo>
                  <a:lnTo>
                    <a:pt x="81403" y="784829"/>
                  </a:lnTo>
                  <a:lnTo>
                    <a:pt x="170185" y="784829"/>
                  </a:lnTo>
                  <a:lnTo>
                    <a:pt x="138531" y="754103"/>
                  </a:lnTo>
                  <a:lnTo>
                    <a:pt x="130917" y="752299"/>
                  </a:lnTo>
                  <a:close/>
                </a:path>
                <a:path w="176530" h="1057275">
                  <a:moveTo>
                    <a:pt x="30045" y="607838"/>
                  </a:moveTo>
                  <a:lnTo>
                    <a:pt x="961" y="607838"/>
                  </a:lnTo>
                  <a:lnTo>
                    <a:pt x="961" y="744364"/>
                  </a:lnTo>
                  <a:lnTo>
                    <a:pt x="30045" y="744364"/>
                  </a:lnTo>
                  <a:lnTo>
                    <a:pt x="30045" y="693407"/>
                  </a:lnTo>
                  <a:lnTo>
                    <a:pt x="173062" y="693407"/>
                  </a:lnTo>
                  <a:lnTo>
                    <a:pt x="173062" y="658555"/>
                  </a:lnTo>
                  <a:lnTo>
                    <a:pt x="30045" y="658555"/>
                  </a:lnTo>
                  <a:lnTo>
                    <a:pt x="30045" y="607838"/>
                  </a:lnTo>
                  <a:close/>
                </a:path>
                <a:path w="176530" h="1057275">
                  <a:moveTo>
                    <a:pt x="127152" y="457694"/>
                  </a:moveTo>
                  <a:lnTo>
                    <a:pt x="94222" y="457694"/>
                  </a:lnTo>
                  <a:lnTo>
                    <a:pt x="94222" y="522591"/>
                  </a:lnTo>
                  <a:lnTo>
                    <a:pt x="127152" y="522591"/>
                  </a:lnTo>
                  <a:lnTo>
                    <a:pt x="127152" y="457694"/>
                  </a:lnTo>
                  <a:close/>
                </a:path>
                <a:path w="176530" h="1057275">
                  <a:moveTo>
                    <a:pt x="173062" y="294764"/>
                  </a:moveTo>
                  <a:lnTo>
                    <a:pt x="0" y="294764"/>
                  </a:lnTo>
                  <a:lnTo>
                    <a:pt x="0" y="321487"/>
                  </a:lnTo>
                  <a:lnTo>
                    <a:pt x="7600" y="324899"/>
                  </a:lnTo>
                  <a:lnTo>
                    <a:pt x="14717" y="329489"/>
                  </a:lnTo>
                  <a:lnTo>
                    <a:pt x="40929" y="363644"/>
                  </a:lnTo>
                  <a:lnTo>
                    <a:pt x="43506" y="370239"/>
                  </a:lnTo>
                  <a:lnTo>
                    <a:pt x="73552" y="370239"/>
                  </a:lnTo>
                  <a:lnTo>
                    <a:pt x="68940" y="358386"/>
                  </a:lnTo>
                  <a:lnTo>
                    <a:pt x="63221" y="347345"/>
                  </a:lnTo>
                  <a:lnTo>
                    <a:pt x="56398" y="337114"/>
                  </a:lnTo>
                  <a:lnTo>
                    <a:pt x="48474" y="327694"/>
                  </a:lnTo>
                  <a:lnTo>
                    <a:pt x="173062" y="327694"/>
                  </a:lnTo>
                  <a:lnTo>
                    <a:pt x="173062" y="294764"/>
                  </a:lnTo>
                  <a:close/>
                </a:path>
                <a:path w="176530" h="1057275">
                  <a:moveTo>
                    <a:pt x="43106" y="133682"/>
                  </a:moveTo>
                  <a:lnTo>
                    <a:pt x="6219" y="156916"/>
                  </a:lnTo>
                  <a:lnTo>
                    <a:pt x="0" y="182516"/>
                  </a:lnTo>
                  <a:lnTo>
                    <a:pt x="1307" y="195833"/>
                  </a:lnTo>
                  <a:lnTo>
                    <a:pt x="33091" y="235598"/>
                  </a:lnTo>
                  <a:lnTo>
                    <a:pt x="89334" y="245451"/>
                  </a:lnTo>
                  <a:lnTo>
                    <a:pt x="110841" y="244400"/>
                  </a:lnTo>
                  <a:lnTo>
                    <a:pt x="155875" y="228664"/>
                  </a:lnTo>
                  <a:lnTo>
                    <a:pt x="170062" y="211237"/>
                  </a:lnTo>
                  <a:lnTo>
                    <a:pt x="75834" y="211237"/>
                  </a:lnTo>
                  <a:lnTo>
                    <a:pt x="62262" y="209975"/>
                  </a:lnTo>
                  <a:lnTo>
                    <a:pt x="27402" y="191488"/>
                  </a:lnTo>
                  <a:lnTo>
                    <a:pt x="27431" y="179190"/>
                  </a:lnTo>
                  <a:lnTo>
                    <a:pt x="28966" y="175025"/>
                  </a:lnTo>
                  <a:lnTo>
                    <a:pt x="35215" y="168455"/>
                  </a:lnTo>
                  <a:lnTo>
                    <a:pt x="40060" y="166410"/>
                  </a:lnTo>
                  <a:lnTo>
                    <a:pt x="46630" y="165651"/>
                  </a:lnTo>
                  <a:lnTo>
                    <a:pt x="43106" y="133682"/>
                  </a:lnTo>
                  <a:close/>
                </a:path>
                <a:path w="176530" h="1057275">
                  <a:moveTo>
                    <a:pt x="117737" y="130558"/>
                  </a:moveTo>
                  <a:lnTo>
                    <a:pt x="77036" y="145260"/>
                  </a:lnTo>
                  <a:lnTo>
                    <a:pt x="61294" y="180633"/>
                  </a:lnTo>
                  <a:lnTo>
                    <a:pt x="62202" y="189415"/>
                  </a:lnTo>
                  <a:lnTo>
                    <a:pt x="64940" y="197457"/>
                  </a:lnTo>
                  <a:lnTo>
                    <a:pt x="69472" y="204709"/>
                  </a:lnTo>
                  <a:lnTo>
                    <a:pt x="75834" y="211237"/>
                  </a:lnTo>
                  <a:lnTo>
                    <a:pt x="170062" y="211237"/>
                  </a:lnTo>
                  <a:lnTo>
                    <a:pt x="171109" y="209566"/>
                  </a:lnTo>
                  <a:lnTo>
                    <a:pt x="171492" y="208433"/>
                  </a:lnTo>
                  <a:lnTo>
                    <a:pt x="105401" y="208433"/>
                  </a:lnTo>
                  <a:lnTo>
                    <a:pt x="98028" y="206230"/>
                  </a:lnTo>
                  <a:lnTo>
                    <a:pt x="88052" y="197457"/>
                  </a:lnTo>
                  <a:lnTo>
                    <a:pt x="85568" y="192129"/>
                  </a:lnTo>
                  <a:lnTo>
                    <a:pt x="85568" y="179190"/>
                  </a:lnTo>
                  <a:lnTo>
                    <a:pt x="118059" y="162767"/>
                  </a:lnTo>
                  <a:lnTo>
                    <a:pt x="171665" y="162767"/>
                  </a:lnTo>
                  <a:lnTo>
                    <a:pt x="167196" y="154360"/>
                  </a:lnTo>
                  <a:lnTo>
                    <a:pt x="160204" y="146060"/>
                  </a:lnTo>
                  <a:lnTo>
                    <a:pt x="151552" y="139277"/>
                  </a:lnTo>
                  <a:lnTo>
                    <a:pt x="141586" y="134433"/>
                  </a:lnTo>
                  <a:lnTo>
                    <a:pt x="130312" y="131527"/>
                  </a:lnTo>
                  <a:lnTo>
                    <a:pt x="117737" y="130558"/>
                  </a:lnTo>
                  <a:close/>
                </a:path>
                <a:path w="176530" h="1057275">
                  <a:moveTo>
                    <a:pt x="171665" y="162767"/>
                  </a:moveTo>
                  <a:lnTo>
                    <a:pt x="128955" y="162767"/>
                  </a:lnTo>
                  <a:lnTo>
                    <a:pt x="136806" y="164807"/>
                  </a:lnTo>
                  <a:lnTo>
                    <a:pt x="141616" y="168855"/>
                  </a:lnTo>
                  <a:lnTo>
                    <a:pt x="146384" y="172940"/>
                  </a:lnTo>
                  <a:lnTo>
                    <a:pt x="148784" y="178027"/>
                  </a:lnTo>
                  <a:lnTo>
                    <a:pt x="148784" y="190487"/>
                  </a:lnTo>
                  <a:lnTo>
                    <a:pt x="115135" y="208433"/>
                  </a:lnTo>
                  <a:lnTo>
                    <a:pt x="171492" y="208433"/>
                  </a:lnTo>
                  <a:lnTo>
                    <a:pt x="174918" y="198278"/>
                  </a:lnTo>
                  <a:lnTo>
                    <a:pt x="176188" y="185839"/>
                  </a:lnTo>
                  <a:lnTo>
                    <a:pt x="175189" y="174250"/>
                  </a:lnTo>
                  <a:lnTo>
                    <a:pt x="172191" y="163757"/>
                  </a:lnTo>
                  <a:lnTo>
                    <a:pt x="171665" y="162767"/>
                  </a:lnTo>
                  <a:close/>
                </a:path>
                <a:path w="176530" h="1057275">
                  <a:moveTo>
                    <a:pt x="88135" y="0"/>
                  </a:moveTo>
                  <a:lnTo>
                    <a:pt x="46049" y="4201"/>
                  </a:lnTo>
                  <a:lnTo>
                    <a:pt x="10072" y="24520"/>
                  </a:lnTo>
                  <a:lnTo>
                    <a:pt x="0" y="55883"/>
                  </a:lnTo>
                  <a:lnTo>
                    <a:pt x="1104" y="67691"/>
                  </a:lnTo>
                  <a:lnTo>
                    <a:pt x="30074" y="102254"/>
                  </a:lnTo>
                  <a:lnTo>
                    <a:pt x="87815" y="111770"/>
                  </a:lnTo>
                  <a:lnTo>
                    <a:pt x="110745" y="110808"/>
                  </a:lnTo>
                  <a:lnTo>
                    <a:pt x="156837" y="96386"/>
                  </a:lnTo>
                  <a:lnTo>
                    <a:pt x="171909" y="76915"/>
                  </a:lnTo>
                  <a:lnTo>
                    <a:pt x="88135" y="76915"/>
                  </a:lnTo>
                  <a:lnTo>
                    <a:pt x="74052" y="76704"/>
                  </a:lnTo>
                  <a:lnTo>
                    <a:pt x="33771" y="69466"/>
                  </a:lnTo>
                  <a:lnTo>
                    <a:pt x="31248" y="66380"/>
                  </a:lnTo>
                  <a:lnTo>
                    <a:pt x="28685" y="63334"/>
                  </a:lnTo>
                  <a:lnTo>
                    <a:pt x="27402" y="59810"/>
                  </a:lnTo>
                  <a:lnTo>
                    <a:pt x="27402" y="51959"/>
                  </a:lnTo>
                  <a:lnTo>
                    <a:pt x="62535" y="35603"/>
                  </a:lnTo>
                  <a:lnTo>
                    <a:pt x="88135" y="34852"/>
                  </a:lnTo>
                  <a:lnTo>
                    <a:pt x="172154" y="34852"/>
                  </a:lnTo>
                  <a:lnTo>
                    <a:pt x="171752" y="33614"/>
                  </a:lnTo>
                  <a:lnTo>
                    <a:pt x="130223" y="4231"/>
                  </a:lnTo>
                  <a:lnTo>
                    <a:pt x="110901" y="1058"/>
                  </a:lnTo>
                  <a:lnTo>
                    <a:pt x="88135" y="0"/>
                  </a:lnTo>
                  <a:close/>
                </a:path>
                <a:path w="176530" h="1057275">
                  <a:moveTo>
                    <a:pt x="172154" y="34852"/>
                  </a:moveTo>
                  <a:lnTo>
                    <a:pt x="88135" y="34852"/>
                  </a:lnTo>
                  <a:lnTo>
                    <a:pt x="102232" y="35063"/>
                  </a:lnTo>
                  <a:lnTo>
                    <a:pt x="114117" y="35694"/>
                  </a:lnTo>
                  <a:lnTo>
                    <a:pt x="148784" y="51959"/>
                  </a:lnTo>
                  <a:lnTo>
                    <a:pt x="148784" y="59810"/>
                  </a:lnTo>
                  <a:lnTo>
                    <a:pt x="113767" y="76163"/>
                  </a:lnTo>
                  <a:lnTo>
                    <a:pt x="88135" y="76915"/>
                  </a:lnTo>
                  <a:lnTo>
                    <a:pt x="171909" y="76915"/>
                  </a:lnTo>
                  <a:lnTo>
                    <a:pt x="174978" y="67834"/>
                  </a:lnTo>
                  <a:lnTo>
                    <a:pt x="176188" y="55883"/>
                  </a:lnTo>
                  <a:lnTo>
                    <a:pt x="175081" y="44067"/>
                  </a:lnTo>
                  <a:lnTo>
                    <a:pt x="172154" y="3485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7" name="object 37"/>
          <p:cNvGrpSpPr/>
          <p:nvPr/>
        </p:nvGrpSpPr>
        <p:grpSpPr>
          <a:xfrm>
            <a:off x="7466158" y="6726276"/>
            <a:ext cx="1537335" cy="2988945"/>
            <a:chOff x="7466158" y="6726276"/>
            <a:chExt cx="1537335" cy="2988945"/>
          </a:xfrm>
        </p:grpSpPr>
        <p:sp>
          <p:nvSpPr>
            <p:cNvPr id="38" name="object 38"/>
            <p:cNvSpPr/>
            <p:nvPr/>
          </p:nvSpPr>
          <p:spPr>
            <a:xfrm>
              <a:off x="7466158" y="6726276"/>
              <a:ext cx="1537335" cy="2988945"/>
            </a:xfrm>
            <a:custGeom>
              <a:avLst/>
              <a:gdLst/>
              <a:ahLst/>
              <a:cxnLst/>
              <a:rect l="l" t="t" r="r" b="b"/>
              <a:pathLst>
                <a:path w="1537334" h="2988945">
                  <a:moveTo>
                    <a:pt x="1536988" y="0"/>
                  </a:moveTo>
                  <a:lnTo>
                    <a:pt x="0" y="0"/>
                  </a:lnTo>
                  <a:lnTo>
                    <a:pt x="0" y="2988561"/>
                  </a:lnTo>
                  <a:lnTo>
                    <a:pt x="1536988" y="2988561"/>
                  </a:lnTo>
                  <a:lnTo>
                    <a:pt x="1536988" y="0"/>
                  </a:lnTo>
                  <a:close/>
                </a:path>
              </a:pathLst>
            </a:custGeom>
            <a:solidFill>
              <a:srgbClr val="9D9D9D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641738" y="6894021"/>
              <a:ext cx="224981" cy="2518624"/>
            </a:xfrm>
            <a:prstGeom prst="rect">
              <a:avLst/>
            </a:prstGeom>
          </p:spPr>
        </p:pic>
      </p:grpSp>
      <p:pic>
        <p:nvPicPr>
          <p:cNvPr id="40" name="object 40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504719" y="6741885"/>
            <a:ext cx="2385060" cy="2972950"/>
          </a:xfrm>
          <a:prstGeom prst="rect">
            <a:avLst/>
          </a:prstGeom>
        </p:spPr>
      </p:pic>
      <p:grpSp>
        <p:nvGrpSpPr>
          <p:cNvPr id="41" name="object 41"/>
          <p:cNvGrpSpPr/>
          <p:nvPr/>
        </p:nvGrpSpPr>
        <p:grpSpPr>
          <a:xfrm>
            <a:off x="5081071" y="8904565"/>
            <a:ext cx="1054100" cy="262890"/>
            <a:chOff x="5081071" y="8904565"/>
            <a:chExt cx="1054100" cy="262890"/>
          </a:xfrm>
        </p:grpSpPr>
        <p:sp>
          <p:nvSpPr>
            <p:cNvPr id="42" name="object 42"/>
            <p:cNvSpPr/>
            <p:nvPr/>
          </p:nvSpPr>
          <p:spPr>
            <a:xfrm>
              <a:off x="5081071" y="8907750"/>
              <a:ext cx="659130" cy="259715"/>
            </a:xfrm>
            <a:custGeom>
              <a:avLst/>
              <a:gdLst/>
              <a:ahLst/>
              <a:cxnLst/>
              <a:rect l="l" t="t" r="r" b="b"/>
              <a:pathLst>
                <a:path w="659129" h="259715">
                  <a:moveTo>
                    <a:pt x="92676" y="0"/>
                  </a:moveTo>
                  <a:lnTo>
                    <a:pt x="55358" y="7709"/>
                  </a:lnTo>
                  <a:lnTo>
                    <a:pt x="14472" y="48749"/>
                  </a:lnTo>
                  <a:lnTo>
                    <a:pt x="1569" y="99122"/>
                  </a:lnTo>
                  <a:lnTo>
                    <a:pt x="0" y="132539"/>
                  </a:lnTo>
                  <a:lnTo>
                    <a:pt x="1503" y="163297"/>
                  </a:lnTo>
                  <a:lnTo>
                    <a:pt x="13873" y="212302"/>
                  </a:lnTo>
                  <a:lnTo>
                    <a:pt x="37893" y="242735"/>
                  </a:lnTo>
                  <a:lnTo>
                    <a:pt x="87776" y="259567"/>
                  </a:lnTo>
                  <a:lnTo>
                    <a:pt x="104851" y="258095"/>
                  </a:lnTo>
                  <a:lnTo>
                    <a:pt x="146380" y="236016"/>
                  </a:lnTo>
                  <a:lnTo>
                    <a:pt x="158354" y="219196"/>
                  </a:lnTo>
                  <a:lnTo>
                    <a:pt x="90313" y="219196"/>
                  </a:lnTo>
                  <a:lnTo>
                    <a:pt x="83483" y="218389"/>
                  </a:lnTo>
                  <a:lnTo>
                    <a:pt x="57226" y="190647"/>
                  </a:lnTo>
                  <a:lnTo>
                    <a:pt x="54491" y="169621"/>
                  </a:lnTo>
                  <a:lnTo>
                    <a:pt x="55098" y="159518"/>
                  </a:lnTo>
                  <a:lnTo>
                    <a:pt x="81141" y="126752"/>
                  </a:lnTo>
                  <a:lnTo>
                    <a:pt x="87894" y="126065"/>
                  </a:lnTo>
                  <a:lnTo>
                    <a:pt x="157093" y="126065"/>
                  </a:lnTo>
                  <a:lnTo>
                    <a:pt x="147561" y="113493"/>
                  </a:lnTo>
                  <a:lnTo>
                    <a:pt x="145573" y="111723"/>
                  </a:lnTo>
                  <a:lnTo>
                    <a:pt x="50357" y="111723"/>
                  </a:lnTo>
                  <a:lnTo>
                    <a:pt x="52232" y="91638"/>
                  </a:lnTo>
                  <a:lnTo>
                    <a:pt x="63695" y="54180"/>
                  </a:lnTo>
                  <a:lnTo>
                    <a:pt x="89723" y="40370"/>
                  </a:lnTo>
                  <a:lnTo>
                    <a:pt x="157674" y="40370"/>
                  </a:lnTo>
                  <a:lnTo>
                    <a:pt x="155979" y="36200"/>
                  </a:lnTo>
                  <a:lnTo>
                    <a:pt x="119055" y="4072"/>
                  </a:lnTo>
                  <a:lnTo>
                    <a:pt x="106485" y="1018"/>
                  </a:lnTo>
                  <a:lnTo>
                    <a:pt x="92676" y="0"/>
                  </a:lnTo>
                  <a:close/>
                </a:path>
                <a:path w="659129" h="259715">
                  <a:moveTo>
                    <a:pt x="157093" y="126065"/>
                  </a:moveTo>
                  <a:lnTo>
                    <a:pt x="87894" y="126065"/>
                  </a:lnTo>
                  <a:lnTo>
                    <a:pt x="94845" y="126784"/>
                  </a:lnTo>
                  <a:lnTo>
                    <a:pt x="101187" y="128943"/>
                  </a:lnTo>
                  <a:lnTo>
                    <a:pt x="121162" y="162364"/>
                  </a:lnTo>
                  <a:lnTo>
                    <a:pt x="121770" y="173930"/>
                  </a:lnTo>
                  <a:lnTo>
                    <a:pt x="121207" y="185128"/>
                  </a:lnTo>
                  <a:lnTo>
                    <a:pt x="99285" y="219196"/>
                  </a:lnTo>
                  <a:lnTo>
                    <a:pt x="158354" y="219196"/>
                  </a:lnTo>
                  <a:lnTo>
                    <a:pt x="163511" y="208589"/>
                  </a:lnTo>
                  <a:lnTo>
                    <a:pt x="167795" y="191981"/>
                  </a:lnTo>
                  <a:lnTo>
                    <a:pt x="169222" y="173459"/>
                  </a:lnTo>
                  <a:lnTo>
                    <a:pt x="167871" y="155938"/>
                  </a:lnTo>
                  <a:lnTo>
                    <a:pt x="163814" y="140112"/>
                  </a:lnTo>
                  <a:lnTo>
                    <a:pt x="157093" y="126065"/>
                  </a:lnTo>
                  <a:close/>
                </a:path>
                <a:path w="659129" h="259715">
                  <a:moveTo>
                    <a:pt x="95447" y="90299"/>
                  </a:moveTo>
                  <a:lnTo>
                    <a:pt x="82509" y="91638"/>
                  </a:lnTo>
                  <a:lnTo>
                    <a:pt x="70690" y="95655"/>
                  </a:lnTo>
                  <a:lnTo>
                    <a:pt x="59976" y="102350"/>
                  </a:lnTo>
                  <a:lnTo>
                    <a:pt x="50357" y="111723"/>
                  </a:lnTo>
                  <a:lnTo>
                    <a:pt x="145573" y="111723"/>
                  </a:lnTo>
                  <a:lnTo>
                    <a:pt x="136166" y="103346"/>
                  </a:lnTo>
                  <a:lnTo>
                    <a:pt x="123674" y="96098"/>
                  </a:lnTo>
                  <a:lnTo>
                    <a:pt x="110097" y="91749"/>
                  </a:lnTo>
                  <a:lnTo>
                    <a:pt x="95447" y="90299"/>
                  </a:lnTo>
                  <a:close/>
                </a:path>
                <a:path w="659129" h="259715">
                  <a:moveTo>
                    <a:pt x="157674" y="40370"/>
                  </a:moveTo>
                  <a:lnTo>
                    <a:pt x="97452" y="40370"/>
                  </a:lnTo>
                  <a:lnTo>
                    <a:pt x="103709" y="42670"/>
                  </a:lnTo>
                  <a:lnTo>
                    <a:pt x="113389" y="51879"/>
                  </a:lnTo>
                  <a:lnTo>
                    <a:pt x="116399" y="59018"/>
                  </a:lnTo>
                  <a:lnTo>
                    <a:pt x="117522" y="68699"/>
                  </a:lnTo>
                  <a:lnTo>
                    <a:pt x="164617" y="63503"/>
                  </a:lnTo>
                  <a:lnTo>
                    <a:pt x="161153" y="48930"/>
                  </a:lnTo>
                  <a:lnTo>
                    <a:pt x="157674" y="40370"/>
                  </a:lnTo>
                  <a:close/>
                </a:path>
                <a:path w="659129" h="259715">
                  <a:moveTo>
                    <a:pt x="354355" y="40370"/>
                  </a:moveTo>
                  <a:lnTo>
                    <a:pt x="279587" y="40370"/>
                  </a:lnTo>
                  <a:lnTo>
                    <a:pt x="286834" y="40913"/>
                  </a:lnTo>
                  <a:lnTo>
                    <a:pt x="293256" y="42546"/>
                  </a:lnTo>
                  <a:lnTo>
                    <a:pt x="312340" y="74127"/>
                  </a:lnTo>
                  <a:lnTo>
                    <a:pt x="311710" y="81532"/>
                  </a:lnTo>
                  <a:lnTo>
                    <a:pt x="288534" y="119772"/>
                  </a:lnTo>
                  <a:lnTo>
                    <a:pt x="262056" y="145483"/>
                  </a:lnTo>
                  <a:lnTo>
                    <a:pt x="243367" y="163532"/>
                  </a:lnTo>
                  <a:lnTo>
                    <a:pt x="216060" y="193986"/>
                  </a:lnTo>
                  <a:lnTo>
                    <a:pt x="196405" y="229991"/>
                  </a:lnTo>
                  <a:lnTo>
                    <a:pt x="190880" y="254962"/>
                  </a:lnTo>
                  <a:lnTo>
                    <a:pt x="361210" y="254962"/>
                  </a:lnTo>
                  <a:lnTo>
                    <a:pt x="361210" y="209991"/>
                  </a:lnTo>
                  <a:lnTo>
                    <a:pt x="264536" y="209991"/>
                  </a:lnTo>
                  <a:lnTo>
                    <a:pt x="267073" y="205621"/>
                  </a:lnTo>
                  <a:lnTo>
                    <a:pt x="303725" y="168382"/>
                  </a:lnTo>
                  <a:lnTo>
                    <a:pt x="314356" y="158422"/>
                  </a:lnTo>
                  <a:lnTo>
                    <a:pt x="341825" y="127521"/>
                  </a:lnTo>
                  <a:lnTo>
                    <a:pt x="359667" y="87511"/>
                  </a:lnTo>
                  <a:lnTo>
                    <a:pt x="361150" y="70127"/>
                  </a:lnTo>
                  <a:lnTo>
                    <a:pt x="359870" y="56289"/>
                  </a:lnTo>
                  <a:lnTo>
                    <a:pt x="355853" y="43054"/>
                  </a:lnTo>
                  <a:lnTo>
                    <a:pt x="354355" y="40370"/>
                  </a:lnTo>
                  <a:close/>
                </a:path>
                <a:path w="659129" h="259715">
                  <a:moveTo>
                    <a:pt x="280764" y="0"/>
                  </a:moveTo>
                  <a:lnTo>
                    <a:pt x="235823" y="9835"/>
                  </a:lnTo>
                  <a:lnTo>
                    <a:pt x="205495" y="40664"/>
                  </a:lnTo>
                  <a:lnTo>
                    <a:pt x="196546" y="75190"/>
                  </a:lnTo>
                  <a:lnTo>
                    <a:pt x="245059" y="80031"/>
                  </a:lnTo>
                  <a:lnTo>
                    <a:pt x="246233" y="70127"/>
                  </a:lnTo>
                  <a:lnTo>
                    <a:pt x="248342" y="61750"/>
                  </a:lnTo>
                  <a:lnTo>
                    <a:pt x="279587" y="40370"/>
                  </a:lnTo>
                  <a:lnTo>
                    <a:pt x="354355" y="40370"/>
                  </a:lnTo>
                  <a:lnTo>
                    <a:pt x="349158" y="31059"/>
                  </a:lnTo>
                  <a:lnTo>
                    <a:pt x="339786" y="20304"/>
                  </a:lnTo>
                  <a:lnTo>
                    <a:pt x="328033" y="11430"/>
                  </a:lnTo>
                  <a:lnTo>
                    <a:pt x="314282" y="5084"/>
                  </a:lnTo>
                  <a:lnTo>
                    <a:pt x="298528" y="1272"/>
                  </a:lnTo>
                  <a:lnTo>
                    <a:pt x="280764" y="0"/>
                  </a:lnTo>
                  <a:close/>
                </a:path>
                <a:path w="659129" h="259715">
                  <a:moveTo>
                    <a:pt x="452628" y="206449"/>
                  </a:moveTo>
                  <a:lnTo>
                    <a:pt x="404115" y="206449"/>
                  </a:lnTo>
                  <a:lnTo>
                    <a:pt x="404115" y="254962"/>
                  </a:lnTo>
                  <a:lnTo>
                    <a:pt x="452628" y="254962"/>
                  </a:lnTo>
                  <a:lnTo>
                    <a:pt x="452628" y="206449"/>
                  </a:lnTo>
                  <a:close/>
                </a:path>
                <a:path w="659129" h="259715">
                  <a:moveTo>
                    <a:pt x="658664" y="4605"/>
                  </a:moveTo>
                  <a:lnTo>
                    <a:pt x="492229" y="4605"/>
                  </a:lnTo>
                  <a:lnTo>
                    <a:pt x="492229" y="49575"/>
                  </a:lnTo>
                  <a:lnTo>
                    <a:pt x="602950" y="49575"/>
                  </a:lnTo>
                  <a:lnTo>
                    <a:pt x="586691" y="71871"/>
                  </a:lnTo>
                  <a:lnTo>
                    <a:pt x="559351" y="120845"/>
                  </a:lnTo>
                  <a:lnTo>
                    <a:pt x="539218" y="174755"/>
                  </a:lnTo>
                  <a:lnTo>
                    <a:pt x="528394" y="228491"/>
                  </a:lnTo>
                  <a:lnTo>
                    <a:pt x="526580" y="254962"/>
                  </a:lnTo>
                  <a:lnTo>
                    <a:pt x="573322" y="254962"/>
                  </a:lnTo>
                  <a:lnTo>
                    <a:pt x="573942" y="237613"/>
                  </a:lnTo>
                  <a:lnTo>
                    <a:pt x="575978" y="219117"/>
                  </a:lnTo>
                  <a:lnTo>
                    <a:pt x="584299" y="178711"/>
                  </a:lnTo>
                  <a:lnTo>
                    <a:pt x="598006" y="137234"/>
                  </a:lnTo>
                  <a:lnTo>
                    <a:pt x="616760" y="98150"/>
                  </a:lnTo>
                  <a:lnTo>
                    <a:pt x="637889" y="64678"/>
                  </a:lnTo>
                  <a:lnTo>
                    <a:pt x="658664" y="40013"/>
                  </a:lnTo>
                  <a:lnTo>
                    <a:pt x="658664" y="46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3" name="object 4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770368" y="8904565"/>
              <a:ext cx="110130" cy="110126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5913784" y="8904565"/>
              <a:ext cx="220979" cy="262890"/>
            </a:xfrm>
            <a:custGeom>
              <a:avLst/>
              <a:gdLst/>
              <a:ahLst/>
              <a:cxnLst/>
              <a:rect l="l" t="t" r="r" b="b"/>
              <a:pathLst>
                <a:path w="220979" h="262890">
                  <a:moveTo>
                    <a:pt x="118689" y="0"/>
                  </a:moveTo>
                  <a:lnTo>
                    <a:pt x="70537" y="8763"/>
                  </a:lnTo>
                  <a:lnTo>
                    <a:pt x="32699" y="35055"/>
                  </a:lnTo>
                  <a:lnTo>
                    <a:pt x="8182" y="77188"/>
                  </a:lnTo>
                  <a:lnTo>
                    <a:pt x="0" y="133440"/>
                  </a:lnTo>
                  <a:lnTo>
                    <a:pt x="2035" y="161814"/>
                  </a:lnTo>
                  <a:lnTo>
                    <a:pt x="18301" y="209025"/>
                  </a:lnTo>
                  <a:lnTo>
                    <a:pt x="49927" y="242977"/>
                  </a:lnTo>
                  <a:lnTo>
                    <a:pt x="91471" y="260238"/>
                  </a:lnTo>
                  <a:lnTo>
                    <a:pt x="115618" y="262395"/>
                  </a:lnTo>
                  <a:lnTo>
                    <a:pt x="135129" y="261124"/>
                  </a:lnTo>
                  <a:lnTo>
                    <a:pt x="182960" y="242096"/>
                  </a:lnTo>
                  <a:lnTo>
                    <a:pt x="214307" y="199476"/>
                  </a:lnTo>
                  <a:lnTo>
                    <a:pt x="220968" y="179887"/>
                  </a:lnTo>
                  <a:lnTo>
                    <a:pt x="171392" y="164663"/>
                  </a:lnTo>
                  <a:lnTo>
                    <a:pt x="167675" y="177666"/>
                  </a:lnTo>
                  <a:lnTo>
                    <a:pt x="162907" y="188800"/>
                  </a:lnTo>
                  <a:lnTo>
                    <a:pt x="134114" y="215247"/>
                  </a:lnTo>
                  <a:lnTo>
                    <a:pt x="115088" y="218486"/>
                  </a:lnTo>
                  <a:lnTo>
                    <a:pt x="101884" y="217213"/>
                  </a:lnTo>
                  <a:lnTo>
                    <a:pt x="62499" y="186150"/>
                  </a:lnTo>
                  <a:lnTo>
                    <a:pt x="52765" y="129664"/>
                  </a:lnTo>
                  <a:lnTo>
                    <a:pt x="53862" y="108572"/>
                  </a:lnTo>
                  <a:lnTo>
                    <a:pt x="70351" y="64151"/>
                  </a:lnTo>
                  <a:lnTo>
                    <a:pt x="116150" y="43908"/>
                  </a:lnTo>
                  <a:lnTo>
                    <a:pt x="125955" y="44617"/>
                  </a:lnTo>
                  <a:lnTo>
                    <a:pt x="162672" y="68792"/>
                  </a:lnTo>
                  <a:lnTo>
                    <a:pt x="169621" y="86403"/>
                  </a:lnTo>
                  <a:lnTo>
                    <a:pt x="220259" y="74364"/>
                  </a:lnTo>
                  <a:lnTo>
                    <a:pt x="202416" y="36593"/>
                  </a:lnTo>
                  <a:lnTo>
                    <a:pt x="160871" y="6897"/>
                  </a:lnTo>
                  <a:lnTo>
                    <a:pt x="140875" y="1725"/>
                  </a:lnTo>
                  <a:lnTo>
                    <a:pt x="11868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45" name="object 45"/>
          <p:cNvGrpSpPr/>
          <p:nvPr/>
        </p:nvGrpSpPr>
        <p:grpSpPr>
          <a:xfrm>
            <a:off x="4574515" y="6739350"/>
            <a:ext cx="2066289" cy="2066289"/>
            <a:chOff x="4574515" y="6739350"/>
            <a:chExt cx="2066289" cy="2066289"/>
          </a:xfrm>
        </p:grpSpPr>
        <p:sp>
          <p:nvSpPr>
            <p:cNvPr id="46" name="object 46"/>
            <p:cNvSpPr/>
            <p:nvPr/>
          </p:nvSpPr>
          <p:spPr>
            <a:xfrm>
              <a:off x="4601514" y="6766357"/>
              <a:ext cx="2011680" cy="2011680"/>
            </a:xfrm>
            <a:custGeom>
              <a:avLst/>
              <a:gdLst/>
              <a:ahLst/>
              <a:cxnLst/>
              <a:rect l="l" t="t" r="r" b="b"/>
              <a:pathLst>
                <a:path w="2011679" h="2011679">
                  <a:moveTo>
                    <a:pt x="2011680" y="1005840"/>
                  </a:moveTo>
                  <a:lnTo>
                    <a:pt x="2010511" y="957110"/>
                  </a:lnTo>
                  <a:lnTo>
                    <a:pt x="2007069" y="908977"/>
                  </a:lnTo>
                  <a:lnTo>
                    <a:pt x="2001393" y="861491"/>
                  </a:lnTo>
                  <a:lnTo>
                    <a:pt x="1993544" y="814705"/>
                  </a:lnTo>
                  <a:lnTo>
                    <a:pt x="1983549" y="768680"/>
                  </a:lnTo>
                  <a:lnTo>
                    <a:pt x="1971497" y="723468"/>
                  </a:lnTo>
                  <a:lnTo>
                    <a:pt x="1957425" y="679119"/>
                  </a:lnTo>
                  <a:lnTo>
                    <a:pt x="1941372" y="635685"/>
                  </a:lnTo>
                  <a:lnTo>
                    <a:pt x="1923415" y="593217"/>
                  </a:lnTo>
                  <a:lnTo>
                    <a:pt x="1903590" y="551764"/>
                  </a:lnTo>
                  <a:lnTo>
                    <a:pt x="1881949" y="511390"/>
                  </a:lnTo>
                  <a:lnTo>
                    <a:pt x="1858556" y="472135"/>
                  </a:lnTo>
                  <a:lnTo>
                    <a:pt x="1833460" y="434060"/>
                  </a:lnTo>
                  <a:lnTo>
                    <a:pt x="1806714" y="397217"/>
                  </a:lnTo>
                  <a:lnTo>
                    <a:pt x="1778355" y="361657"/>
                  </a:lnTo>
                  <a:lnTo>
                    <a:pt x="1748459" y="327444"/>
                  </a:lnTo>
                  <a:lnTo>
                    <a:pt x="1717065" y="294601"/>
                  </a:lnTo>
                  <a:lnTo>
                    <a:pt x="1684235" y="263207"/>
                  </a:lnTo>
                  <a:lnTo>
                    <a:pt x="1650009" y="233311"/>
                  </a:lnTo>
                  <a:lnTo>
                    <a:pt x="1614462" y="204965"/>
                  </a:lnTo>
                  <a:lnTo>
                    <a:pt x="1577619" y="178219"/>
                  </a:lnTo>
                  <a:lnTo>
                    <a:pt x="1539544" y="153111"/>
                  </a:lnTo>
                  <a:lnTo>
                    <a:pt x="1500289" y="129717"/>
                  </a:lnTo>
                  <a:lnTo>
                    <a:pt x="1459915" y="108089"/>
                  </a:lnTo>
                  <a:lnTo>
                    <a:pt x="1418463" y="88265"/>
                  </a:lnTo>
                  <a:lnTo>
                    <a:pt x="1375994" y="70294"/>
                  </a:lnTo>
                  <a:lnTo>
                    <a:pt x="1332560" y="54254"/>
                  </a:lnTo>
                  <a:lnTo>
                    <a:pt x="1288199" y="40170"/>
                  </a:lnTo>
                  <a:lnTo>
                    <a:pt x="1242987" y="28117"/>
                  </a:lnTo>
                  <a:lnTo>
                    <a:pt x="1196962" y="18135"/>
                  </a:lnTo>
                  <a:lnTo>
                    <a:pt x="1150188" y="10287"/>
                  </a:lnTo>
                  <a:lnTo>
                    <a:pt x="1102702" y="4610"/>
                  </a:lnTo>
                  <a:lnTo>
                    <a:pt x="1054569" y="1155"/>
                  </a:lnTo>
                  <a:lnTo>
                    <a:pt x="1005840" y="0"/>
                  </a:lnTo>
                  <a:lnTo>
                    <a:pt x="957097" y="1155"/>
                  </a:lnTo>
                  <a:lnTo>
                    <a:pt x="908964" y="4610"/>
                  </a:lnTo>
                  <a:lnTo>
                    <a:pt x="861479" y="10287"/>
                  </a:lnTo>
                  <a:lnTo>
                    <a:pt x="814705" y="18135"/>
                  </a:lnTo>
                  <a:lnTo>
                    <a:pt x="768680" y="28117"/>
                  </a:lnTo>
                  <a:lnTo>
                    <a:pt x="723468" y="40170"/>
                  </a:lnTo>
                  <a:lnTo>
                    <a:pt x="679119" y="54254"/>
                  </a:lnTo>
                  <a:lnTo>
                    <a:pt x="635673" y="70294"/>
                  </a:lnTo>
                  <a:lnTo>
                    <a:pt x="593204" y="88265"/>
                  </a:lnTo>
                  <a:lnTo>
                    <a:pt x="551751" y="108089"/>
                  </a:lnTo>
                  <a:lnTo>
                    <a:pt x="537197" y="115887"/>
                  </a:lnTo>
                  <a:lnTo>
                    <a:pt x="511378" y="129717"/>
                  </a:lnTo>
                  <a:lnTo>
                    <a:pt x="472135" y="153111"/>
                  </a:lnTo>
                  <a:lnTo>
                    <a:pt x="434060" y="178219"/>
                  </a:lnTo>
                  <a:lnTo>
                    <a:pt x="397217" y="204965"/>
                  </a:lnTo>
                  <a:lnTo>
                    <a:pt x="361657" y="233311"/>
                  </a:lnTo>
                  <a:lnTo>
                    <a:pt x="327431" y="263207"/>
                  </a:lnTo>
                  <a:lnTo>
                    <a:pt x="294601" y="294601"/>
                  </a:lnTo>
                  <a:lnTo>
                    <a:pt x="263207" y="327444"/>
                  </a:lnTo>
                  <a:lnTo>
                    <a:pt x="233311" y="361657"/>
                  </a:lnTo>
                  <a:lnTo>
                    <a:pt x="204965" y="397217"/>
                  </a:lnTo>
                  <a:lnTo>
                    <a:pt x="178206" y="434060"/>
                  </a:lnTo>
                  <a:lnTo>
                    <a:pt x="153111" y="472135"/>
                  </a:lnTo>
                  <a:lnTo>
                    <a:pt x="129717" y="511390"/>
                  </a:lnTo>
                  <a:lnTo>
                    <a:pt x="108077" y="551764"/>
                  </a:lnTo>
                  <a:lnTo>
                    <a:pt x="88252" y="593217"/>
                  </a:lnTo>
                  <a:lnTo>
                    <a:pt x="70294" y="635685"/>
                  </a:lnTo>
                  <a:lnTo>
                    <a:pt x="54254" y="679119"/>
                  </a:lnTo>
                  <a:lnTo>
                    <a:pt x="40170" y="723468"/>
                  </a:lnTo>
                  <a:lnTo>
                    <a:pt x="28117" y="768680"/>
                  </a:lnTo>
                  <a:lnTo>
                    <a:pt x="18135" y="814705"/>
                  </a:lnTo>
                  <a:lnTo>
                    <a:pt x="10274" y="861491"/>
                  </a:lnTo>
                  <a:lnTo>
                    <a:pt x="4597" y="908977"/>
                  </a:lnTo>
                  <a:lnTo>
                    <a:pt x="1155" y="957110"/>
                  </a:lnTo>
                  <a:lnTo>
                    <a:pt x="0" y="1005840"/>
                  </a:lnTo>
                  <a:lnTo>
                    <a:pt x="1155" y="1054569"/>
                  </a:lnTo>
                  <a:lnTo>
                    <a:pt x="4597" y="1102702"/>
                  </a:lnTo>
                  <a:lnTo>
                    <a:pt x="10274" y="1150188"/>
                  </a:lnTo>
                  <a:lnTo>
                    <a:pt x="18135" y="1196975"/>
                  </a:lnTo>
                  <a:lnTo>
                    <a:pt x="28117" y="1242999"/>
                  </a:lnTo>
                  <a:lnTo>
                    <a:pt x="40170" y="1288211"/>
                  </a:lnTo>
                  <a:lnTo>
                    <a:pt x="54254" y="1332560"/>
                  </a:lnTo>
                  <a:lnTo>
                    <a:pt x="70294" y="1375994"/>
                  </a:lnTo>
                  <a:lnTo>
                    <a:pt x="88252" y="1418463"/>
                  </a:lnTo>
                  <a:lnTo>
                    <a:pt x="108077" y="1459915"/>
                  </a:lnTo>
                  <a:lnTo>
                    <a:pt x="129717" y="1500289"/>
                  </a:lnTo>
                  <a:lnTo>
                    <a:pt x="153111" y="1539544"/>
                  </a:lnTo>
                  <a:lnTo>
                    <a:pt x="178206" y="1577619"/>
                  </a:lnTo>
                  <a:lnTo>
                    <a:pt x="204965" y="1614462"/>
                  </a:lnTo>
                  <a:lnTo>
                    <a:pt x="233311" y="1650022"/>
                  </a:lnTo>
                  <a:lnTo>
                    <a:pt x="263207" y="1684248"/>
                  </a:lnTo>
                  <a:lnTo>
                    <a:pt x="294601" y="1717078"/>
                  </a:lnTo>
                  <a:lnTo>
                    <a:pt x="327431" y="1748472"/>
                  </a:lnTo>
                  <a:lnTo>
                    <a:pt x="361657" y="1778368"/>
                  </a:lnTo>
                  <a:lnTo>
                    <a:pt x="397217" y="1806714"/>
                  </a:lnTo>
                  <a:lnTo>
                    <a:pt x="434060" y="1833460"/>
                  </a:lnTo>
                  <a:lnTo>
                    <a:pt x="472135" y="1858568"/>
                  </a:lnTo>
                  <a:lnTo>
                    <a:pt x="511378" y="1881962"/>
                  </a:lnTo>
                  <a:lnTo>
                    <a:pt x="551751" y="1903590"/>
                  </a:lnTo>
                  <a:lnTo>
                    <a:pt x="593204" y="1923415"/>
                  </a:lnTo>
                  <a:lnTo>
                    <a:pt x="635673" y="1941385"/>
                  </a:lnTo>
                  <a:lnTo>
                    <a:pt x="679119" y="1957425"/>
                  </a:lnTo>
                  <a:lnTo>
                    <a:pt x="723468" y="1971509"/>
                  </a:lnTo>
                  <a:lnTo>
                    <a:pt x="768680" y="1983562"/>
                  </a:lnTo>
                  <a:lnTo>
                    <a:pt x="814705" y="1993544"/>
                  </a:lnTo>
                  <a:lnTo>
                    <a:pt x="861479" y="2001393"/>
                  </a:lnTo>
                  <a:lnTo>
                    <a:pt x="908964" y="2007069"/>
                  </a:lnTo>
                  <a:lnTo>
                    <a:pt x="957097" y="2010524"/>
                  </a:lnTo>
                  <a:lnTo>
                    <a:pt x="1005840" y="2011680"/>
                  </a:lnTo>
                  <a:lnTo>
                    <a:pt x="1054569" y="2010524"/>
                  </a:lnTo>
                  <a:lnTo>
                    <a:pt x="1102702" y="2007069"/>
                  </a:lnTo>
                  <a:lnTo>
                    <a:pt x="1150188" y="2001393"/>
                  </a:lnTo>
                  <a:lnTo>
                    <a:pt x="1196962" y="1993544"/>
                  </a:lnTo>
                  <a:lnTo>
                    <a:pt x="1242987" y="1983562"/>
                  </a:lnTo>
                  <a:lnTo>
                    <a:pt x="1288199" y="1971509"/>
                  </a:lnTo>
                  <a:lnTo>
                    <a:pt x="1332560" y="1957425"/>
                  </a:lnTo>
                  <a:lnTo>
                    <a:pt x="1375994" y="1941385"/>
                  </a:lnTo>
                  <a:lnTo>
                    <a:pt x="1418463" y="1923415"/>
                  </a:lnTo>
                  <a:lnTo>
                    <a:pt x="1459915" y="1903590"/>
                  </a:lnTo>
                  <a:lnTo>
                    <a:pt x="1500289" y="1881962"/>
                  </a:lnTo>
                  <a:lnTo>
                    <a:pt x="1539544" y="1858568"/>
                  </a:lnTo>
                  <a:lnTo>
                    <a:pt x="1577619" y="1833460"/>
                  </a:lnTo>
                  <a:lnTo>
                    <a:pt x="1614462" y="1806714"/>
                  </a:lnTo>
                  <a:lnTo>
                    <a:pt x="1650009" y="1778368"/>
                  </a:lnTo>
                  <a:lnTo>
                    <a:pt x="1684235" y="1748472"/>
                  </a:lnTo>
                  <a:lnTo>
                    <a:pt x="1717065" y="1717078"/>
                  </a:lnTo>
                  <a:lnTo>
                    <a:pt x="1748459" y="1684248"/>
                  </a:lnTo>
                  <a:lnTo>
                    <a:pt x="1778355" y="1650022"/>
                  </a:lnTo>
                  <a:lnTo>
                    <a:pt x="1806714" y="1614462"/>
                  </a:lnTo>
                  <a:lnTo>
                    <a:pt x="1833460" y="1577619"/>
                  </a:lnTo>
                  <a:lnTo>
                    <a:pt x="1858556" y="1539544"/>
                  </a:lnTo>
                  <a:lnTo>
                    <a:pt x="1881949" y="1500289"/>
                  </a:lnTo>
                  <a:lnTo>
                    <a:pt x="1903590" y="1459915"/>
                  </a:lnTo>
                  <a:lnTo>
                    <a:pt x="1923415" y="1418463"/>
                  </a:lnTo>
                  <a:lnTo>
                    <a:pt x="1941372" y="1375994"/>
                  </a:lnTo>
                  <a:lnTo>
                    <a:pt x="1957425" y="1332560"/>
                  </a:lnTo>
                  <a:lnTo>
                    <a:pt x="1971497" y="1288211"/>
                  </a:lnTo>
                  <a:lnTo>
                    <a:pt x="1983549" y="1242999"/>
                  </a:lnTo>
                  <a:lnTo>
                    <a:pt x="1993544" y="1196975"/>
                  </a:lnTo>
                  <a:lnTo>
                    <a:pt x="2001393" y="1150188"/>
                  </a:lnTo>
                  <a:lnTo>
                    <a:pt x="2007069" y="1102702"/>
                  </a:lnTo>
                  <a:lnTo>
                    <a:pt x="2010511" y="1054569"/>
                  </a:lnTo>
                  <a:lnTo>
                    <a:pt x="2011680" y="10058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4634480" y="6882239"/>
              <a:ext cx="537210" cy="1145540"/>
            </a:xfrm>
            <a:custGeom>
              <a:avLst/>
              <a:gdLst/>
              <a:ahLst/>
              <a:cxnLst/>
              <a:rect l="l" t="t" r="r" b="b"/>
              <a:pathLst>
                <a:path w="537210" h="1145540">
                  <a:moveTo>
                    <a:pt x="504236" y="0"/>
                  </a:moveTo>
                  <a:lnTo>
                    <a:pt x="519064" y="64192"/>
                  </a:lnTo>
                  <a:lnTo>
                    <a:pt x="526919" y="110972"/>
                  </a:lnTo>
                  <a:lnTo>
                    <a:pt x="532596" y="158456"/>
                  </a:lnTo>
                  <a:lnTo>
                    <a:pt x="536041" y="206591"/>
                  </a:lnTo>
                  <a:lnTo>
                    <a:pt x="537200" y="255325"/>
                  </a:lnTo>
                  <a:lnTo>
                    <a:pt x="536041" y="304059"/>
                  </a:lnTo>
                  <a:lnTo>
                    <a:pt x="532596" y="352194"/>
                  </a:lnTo>
                  <a:lnTo>
                    <a:pt x="526919" y="399678"/>
                  </a:lnTo>
                  <a:lnTo>
                    <a:pt x="519064" y="446458"/>
                  </a:lnTo>
                  <a:lnTo>
                    <a:pt x="509081" y="492481"/>
                  </a:lnTo>
                  <a:lnTo>
                    <a:pt x="497025" y="537695"/>
                  </a:lnTo>
                  <a:lnTo>
                    <a:pt x="482947" y="582046"/>
                  </a:lnTo>
                  <a:lnTo>
                    <a:pt x="466901" y="625484"/>
                  </a:lnTo>
                  <a:lnTo>
                    <a:pt x="448939" y="667953"/>
                  </a:lnTo>
                  <a:lnTo>
                    <a:pt x="429114" y="709403"/>
                  </a:lnTo>
                  <a:lnTo>
                    <a:pt x="407478" y="749780"/>
                  </a:lnTo>
                  <a:lnTo>
                    <a:pt x="384085" y="789031"/>
                  </a:lnTo>
                  <a:lnTo>
                    <a:pt x="358987" y="827104"/>
                  </a:lnTo>
                  <a:lnTo>
                    <a:pt x="332236" y="863946"/>
                  </a:lnTo>
                  <a:lnTo>
                    <a:pt x="303885" y="899505"/>
                  </a:lnTo>
                  <a:lnTo>
                    <a:pt x="273988" y="933727"/>
                  </a:lnTo>
                  <a:lnTo>
                    <a:pt x="242596" y="966561"/>
                  </a:lnTo>
                  <a:lnTo>
                    <a:pt x="209763" y="997953"/>
                  </a:lnTo>
                  <a:lnTo>
                    <a:pt x="175540" y="1027850"/>
                  </a:lnTo>
                  <a:lnTo>
                    <a:pt x="139981" y="1056201"/>
                  </a:lnTo>
                  <a:lnTo>
                    <a:pt x="103139" y="1082951"/>
                  </a:lnTo>
                  <a:lnTo>
                    <a:pt x="65066" y="1108050"/>
                  </a:lnTo>
                  <a:lnTo>
                    <a:pt x="25815" y="1131443"/>
                  </a:lnTo>
                  <a:lnTo>
                    <a:pt x="0" y="11452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6024643" y="6856840"/>
              <a:ext cx="588645" cy="1830705"/>
            </a:xfrm>
            <a:custGeom>
              <a:avLst/>
              <a:gdLst/>
              <a:ahLst/>
              <a:cxnLst/>
              <a:rect l="l" t="t" r="r" b="b"/>
              <a:pathLst>
                <a:path w="588645" h="1830704">
                  <a:moveTo>
                    <a:pt x="0" y="0"/>
                  </a:moveTo>
                  <a:lnTo>
                    <a:pt x="0" y="1830700"/>
                  </a:lnTo>
                  <a:lnTo>
                    <a:pt x="36790" y="1813104"/>
                  </a:lnTo>
                  <a:lnTo>
                    <a:pt x="77167" y="1791468"/>
                  </a:lnTo>
                  <a:lnTo>
                    <a:pt x="116418" y="1768075"/>
                  </a:lnTo>
                  <a:lnTo>
                    <a:pt x="154491" y="1742976"/>
                  </a:lnTo>
                  <a:lnTo>
                    <a:pt x="191333" y="1716226"/>
                  </a:lnTo>
                  <a:lnTo>
                    <a:pt x="226892" y="1687875"/>
                  </a:lnTo>
                  <a:lnTo>
                    <a:pt x="261114" y="1657978"/>
                  </a:lnTo>
                  <a:lnTo>
                    <a:pt x="293948" y="1626586"/>
                  </a:lnTo>
                  <a:lnTo>
                    <a:pt x="325340" y="1593752"/>
                  </a:lnTo>
                  <a:lnTo>
                    <a:pt x="355237" y="1559530"/>
                  </a:lnTo>
                  <a:lnTo>
                    <a:pt x="383588" y="1523971"/>
                  </a:lnTo>
                  <a:lnTo>
                    <a:pt x="410338" y="1487129"/>
                  </a:lnTo>
                  <a:lnTo>
                    <a:pt x="435437" y="1449056"/>
                  </a:lnTo>
                  <a:lnTo>
                    <a:pt x="458830" y="1409805"/>
                  </a:lnTo>
                  <a:lnTo>
                    <a:pt x="480466" y="1369428"/>
                  </a:lnTo>
                  <a:lnTo>
                    <a:pt x="500291" y="1327978"/>
                  </a:lnTo>
                  <a:lnTo>
                    <a:pt x="518253" y="1285509"/>
                  </a:lnTo>
                  <a:lnTo>
                    <a:pt x="534299" y="1242072"/>
                  </a:lnTo>
                  <a:lnTo>
                    <a:pt x="548376" y="1197720"/>
                  </a:lnTo>
                  <a:lnTo>
                    <a:pt x="560433" y="1152506"/>
                  </a:lnTo>
                  <a:lnTo>
                    <a:pt x="570415" y="1106483"/>
                  </a:lnTo>
                  <a:lnTo>
                    <a:pt x="578271" y="1059703"/>
                  </a:lnTo>
                  <a:lnTo>
                    <a:pt x="583947" y="1012219"/>
                  </a:lnTo>
                  <a:lnTo>
                    <a:pt x="587392" y="964084"/>
                  </a:lnTo>
                  <a:lnTo>
                    <a:pt x="588552" y="915350"/>
                  </a:lnTo>
                  <a:lnTo>
                    <a:pt x="587392" y="866616"/>
                  </a:lnTo>
                  <a:lnTo>
                    <a:pt x="583947" y="818481"/>
                  </a:lnTo>
                  <a:lnTo>
                    <a:pt x="578271" y="770997"/>
                  </a:lnTo>
                  <a:lnTo>
                    <a:pt x="570415" y="724217"/>
                  </a:lnTo>
                  <a:lnTo>
                    <a:pt x="560433" y="678194"/>
                  </a:lnTo>
                  <a:lnTo>
                    <a:pt x="548376" y="632980"/>
                  </a:lnTo>
                  <a:lnTo>
                    <a:pt x="534299" y="588628"/>
                  </a:lnTo>
                  <a:lnTo>
                    <a:pt x="518253" y="545191"/>
                  </a:lnTo>
                  <a:lnTo>
                    <a:pt x="500291" y="502722"/>
                  </a:lnTo>
                  <a:lnTo>
                    <a:pt x="480466" y="461272"/>
                  </a:lnTo>
                  <a:lnTo>
                    <a:pt x="458830" y="420895"/>
                  </a:lnTo>
                  <a:lnTo>
                    <a:pt x="435437" y="381644"/>
                  </a:lnTo>
                  <a:lnTo>
                    <a:pt x="410338" y="343571"/>
                  </a:lnTo>
                  <a:lnTo>
                    <a:pt x="383588" y="306729"/>
                  </a:lnTo>
                  <a:lnTo>
                    <a:pt x="355237" y="271170"/>
                  </a:lnTo>
                  <a:lnTo>
                    <a:pt x="325340" y="236948"/>
                  </a:lnTo>
                  <a:lnTo>
                    <a:pt x="293948" y="204114"/>
                  </a:lnTo>
                  <a:lnTo>
                    <a:pt x="261114" y="172722"/>
                  </a:lnTo>
                  <a:lnTo>
                    <a:pt x="226892" y="142825"/>
                  </a:lnTo>
                  <a:lnTo>
                    <a:pt x="191333" y="114474"/>
                  </a:lnTo>
                  <a:lnTo>
                    <a:pt x="154491" y="87724"/>
                  </a:lnTo>
                  <a:lnTo>
                    <a:pt x="116418" y="62625"/>
                  </a:lnTo>
                  <a:lnTo>
                    <a:pt x="77167" y="39232"/>
                  </a:lnTo>
                  <a:lnTo>
                    <a:pt x="36790" y="17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4601514" y="6882142"/>
              <a:ext cx="570230" cy="1145540"/>
            </a:xfrm>
            <a:custGeom>
              <a:avLst/>
              <a:gdLst/>
              <a:ahLst/>
              <a:cxnLst/>
              <a:rect l="l" t="t" r="r" b="b"/>
              <a:pathLst>
                <a:path w="570229" h="1145540">
                  <a:moveTo>
                    <a:pt x="570166" y="255422"/>
                  </a:moveTo>
                  <a:lnTo>
                    <a:pt x="568845" y="204558"/>
                  </a:lnTo>
                  <a:lnTo>
                    <a:pt x="568794" y="202768"/>
                  </a:lnTo>
                  <a:lnTo>
                    <a:pt x="565264" y="157365"/>
                  </a:lnTo>
                  <a:lnTo>
                    <a:pt x="565035" y="154178"/>
                  </a:lnTo>
                  <a:lnTo>
                    <a:pt x="564769" y="150812"/>
                  </a:lnTo>
                  <a:lnTo>
                    <a:pt x="558749" y="104381"/>
                  </a:lnTo>
                  <a:lnTo>
                    <a:pt x="558139" y="99618"/>
                  </a:lnTo>
                  <a:lnTo>
                    <a:pt x="555790" y="86766"/>
                  </a:lnTo>
                  <a:lnTo>
                    <a:pt x="555777" y="86639"/>
                  </a:lnTo>
                  <a:lnTo>
                    <a:pt x="550075" y="55295"/>
                  </a:lnTo>
                  <a:lnTo>
                    <a:pt x="550011" y="55067"/>
                  </a:lnTo>
                  <a:lnTo>
                    <a:pt x="548970" y="49276"/>
                  </a:lnTo>
                  <a:lnTo>
                    <a:pt x="546252" y="37719"/>
                  </a:lnTo>
                  <a:lnTo>
                    <a:pt x="542112" y="20116"/>
                  </a:lnTo>
                  <a:lnTo>
                    <a:pt x="539051" y="7073"/>
                  </a:lnTo>
                  <a:lnTo>
                    <a:pt x="537387" y="0"/>
                  </a:lnTo>
                  <a:lnTo>
                    <a:pt x="537197" y="101"/>
                  </a:lnTo>
                  <a:lnTo>
                    <a:pt x="501459" y="19850"/>
                  </a:lnTo>
                  <a:lnTo>
                    <a:pt x="461873" y="44081"/>
                  </a:lnTo>
                  <a:lnTo>
                    <a:pt x="423545" y="70053"/>
                  </a:lnTo>
                  <a:lnTo>
                    <a:pt x="386524" y="97701"/>
                  </a:lnTo>
                  <a:lnTo>
                    <a:pt x="350850" y="126961"/>
                  </a:lnTo>
                  <a:lnTo>
                    <a:pt x="316598" y="157784"/>
                  </a:lnTo>
                  <a:lnTo>
                    <a:pt x="283806" y="190119"/>
                  </a:lnTo>
                  <a:lnTo>
                    <a:pt x="252526" y="223888"/>
                  </a:lnTo>
                  <a:lnTo>
                    <a:pt x="222808" y="259041"/>
                  </a:lnTo>
                  <a:lnTo>
                    <a:pt x="194716" y="295541"/>
                  </a:lnTo>
                  <a:lnTo>
                    <a:pt x="168287" y="333324"/>
                  </a:lnTo>
                  <a:lnTo>
                    <a:pt x="143573" y="372351"/>
                  </a:lnTo>
                  <a:lnTo>
                    <a:pt x="120637" y="412546"/>
                  </a:lnTo>
                  <a:lnTo>
                    <a:pt x="99517" y="453885"/>
                  </a:lnTo>
                  <a:lnTo>
                    <a:pt x="72529" y="514629"/>
                  </a:lnTo>
                  <a:lnTo>
                    <a:pt x="55968" y="558673"/>
                  </a:lnTo>
                  <a:lnTo>
                    <a:pt x="41452" y="603656"/>
                  </a:lnTo>
                  <a:lnTo>
                    <a:pt x="29019" y="649516"/>
                  </a:lnTo>
                  <a:lnTo>
                    <a:pt x="18719" y="696201"/>
                  </a:lnTo>
                  <a:lnTo>
                    <a:pt x="10617" y="743648"/>
                  </a:lnTo>
                  <a:lnTo>
                    <a:pt x="4762" y="791806"/>
                  </a:lnTo>
                  <a:lnTo>
                    <a:pt x="1206" y="840625"/>
                  </a:lnTo>
                  <a:lnTo>
                    <a:pt x="0" y="890054"/>
                  </a:lnTo>
                  <a:lnTo>
                    <a:pt x="1308" y="940930"/>
                  </a:lnTo>
                  <a:lnTo>
                    <a:pt x="5118" y="991298"/>
                  </a:lnTo>
                  <a:lnTo>
                    <a:pt x="11404" y="1041095"/>
                  </a:lnTo>
                  <a:lnTo>
                    <a:pt x="20078" y="1090168"/>
                  </a:lnTo>
                  <a:lnTo>
                    <a:pt x="31089" y="1138377"/>
                  </a:lnTo>
                  <a:lnTo>
                    <a:pt x="33007" y="1145540"/>
                  </a:lnTo>
                  <a:lnTo>
                    <a:pt x="67868" y="1126096"/>
                  </a:lnTo>
                  <a:lnTo>
                    <a:pt x="68707" y="1125626"/>
                  </a:lnTo>
                  <a:lnTo>
                    <a:pt x="73888" y="1122730"/>
                  </a:lnTo>
                  <a:lnTo>
                    <a:pt x="81953" y="1117727"/>
                  </a:lnTo>
                  <a:lnTo>
                    <a:pt x="108280" y="1101394"/>
                  </a:lnTo>
                  <a:lnTo>
                    <a:pt x="113766" y="1097991"/>
                  </a:lnTo>
                  <a:lnTo>
                    <a:pt x="121158" y="1092923"/>
                  </a:lnTo>
                  <a:lnTo>
                    <a:pt x="121373" y="1092771"/>
                  </a:lnTo>
                  <a:lnTo>
                    <a:pt x="133019" y="1084770"/>
                  </a:lnTo>
                  <a:lnTo>
                    <a:pt x="146608" y="1075423"/>
                  </a:lnTo>
                  <a:lnTo>
                    <a:pt x="152387" y="1071460"/>
                  </a:lnTo>
                  <a:lnTo>
                    <a:pt x="182841" y="1048385"/>
                  </a:lnTo>
                  <a:lnTo>
                    <a:pt x="183642" y="1047775"/>
                  </a:lnTo>
                  <a:lnTo>
                    <a:pt x="189674" y="1043203"/>
                  </a:lnTo>
                  <a:lnTo>
                    <a:pt x="196329" y="1037653"/>
                  </a:lnTo>
                  <a:lnTo>
                    <a:pt x="219303" y="1018514"/>
                  </a:lnTo>
                  <a:lnTo>
                    <a:pt x="225577" y="1013294"/>
                  </a:lnTo>
                  <a:lnTo>
                    <a:pt x="231762" y="1007630"/>
                  </a:lnTo>
                  <a:lnTo>
                    <a:pt x="253555" y="987691"/>
                  </a:lnTo>
                  <a:lnTo>
                    <a:pt x="260032" y="981773"/>
                  </a:lnTo>
                  <a:lnTo>
                    <a:pt x="265633" y="976147"/>
                  </a:lnTo>
                  <a:lnTo>
                    <a:pt x="273697" y="968070"/>
                  </a:lnTo>
                  <a:lnTo>
                    <a:pt x="286346" y="955370"/>
                  </a:lnTo>
                  <a:lnTo>
                    <a:pt x="293001" y="948702"/>
                  </a:lnTo>
                  <a:lnTo>
                    <a:pt x="298234" y="942936"/>
                  </a:lnTo>
                  <a:lnTo>
                    <a:pt x="317627" y="921600"/>
                  </a:lnTo>
                  <a:lnTo>
                    <a:pt x="324421" y="914133"/>
                  </a:lnTo>
                  <a:lnTo>
                    <a:pt x="329171" y="908392"/>
                  </a:lnTo>
                  <a:lnTo>
                    <a:pt x="329780" y="907656"/>
                  </a:lnTo>
                  <a:lnTo>
                    <a:pt x="347345" y="886447"/>
                  </a:lnTo>
                  <a:lnTo>
                    <a:pt x="347675" y="886028"/>
                  </a:lnTo>
                  <a:lnTo>
                    <a:pt x="354215" y="878128"/>
                  </a:lnTo>
                  <a:lnTo>
                    <a:pt x="358394" y="872578"/>
                  </a:lnTo>
                  <a:lnTo>
                    <a:pt x="358495" y="872451"/>
                  </a:lnTo>
                  <a:lnTo>
                    <a:pt x="375437" y="849947"/>
                  </a:lnTo>
                  <a:lnTo>
                    <a:pt x="382358" y="840752"/>
                  </a:lnTo>
                  <a:lnTo>
                    <a:pt x="386067" y="835317"/>
                  </a:lnTo>
                  <a:lnTo>
                    <a:pt x="386168" y="835177"/>
                  </a:lnTo>
                  <a:lnTo>
                    <a:pt x="401866" y="812165"/>
                  </a:lnTo>
                  <a:lnTo>
                    <a:pt x="408762" y="802055"/>
                  </a:lnTo>
                  <a:lnTo>
                    <a:pt x="412102" y="796620"/>
                  </a:lnTo>
                  <a:lnTo>
                    <a:pt x="425729" y="774509"/>
                  </a:lnTo>
                  <a:lnTo>
                    <a:pt x="426580" y="773137"/>
                  </a:lnTo>
                  <a:lnTo>
                    <a:pt x="433387" y="762088"/>
                  </a:lnTo>
                  <a:lnTo>
                    <a:pt x="436283" y="756856"/>
                  </a:lnTo>
                  <a:lnTo>
                    <a:pt x="449516" y="732942"/>
                  </a:lnTo>
                  <a:lnTo>
                    <a:pt x="456171" y="720928"/>
                  </a:lnTo>
                  <a:lnTo>
                    <a:pt x="458622" y="715937"/>
                  </a:lnTo>
                  <a:lnTo>
                    <a:pt x="469506" y="693889"/>
                  </a:lnTo>
                  <a:lnTo>
                    <a:pt x="470636" y="691603"/>
                  </a:lnTo>
                  <a:lnTo>
                    <a:pt x="477050" y="678599"/>
                  </a:lnTo>
                  <a:lnTo>
                    <a:pt x="479018" y="674077"/>
                  </a:lnTo>
                  <a:lnTo>
                    <a:pt x="479094" y="673925"/>
                  </a:lnTo>
                  <a:lnTo>
                    <a:pt x="479539" y="672871"/>
                  </a:lnTo>
                  <a:lnTo>
                    <a:pt x="495985" y="635190"/>
                  </a:lnTo>
                  <a:lnTo>
                    <a:pt x="497611" y="630923"/>
                  </a:lnTo>
                  <a:lnTo>
                    <a:pt x="497852" y="630288"/>
                  </a:lnTo>
                  <a:lnTo>
                    <a:pt x="512902" y="590740"/>
                  </a:lnTo>
                  <a:lnTo>
                    <a:pt x="514184" y="586803"/>
                  </a:lnTo>
                  <a:lnTo>
                    <a:pt x="527748" y="545312"/>
                  </a:lnTo>
                  <a:lnTo>
                    <a:pt x="528701" y="541820"/>
                  </a:lnTo>
                  <a:lnTo>
                    <a:pt x="540473" y="498970"/>
                  </a:lnTo>
                  <a:lnTo>
                    <a:pt x="541134" y="495960"/>
                  </a:lnTo>
                  <a:lnTo>
                    <a:pt x="551002" y="451764"/>
                  </a:lnTo>
                  <a:lnTo>
                    <a:pt x="551408" y="449376"/>
                  </a:lnTo>
                  <a:lnTo>
                    <a:pt x="551789" y="447179"/>
                  </a:lnTo>
                  <a:lnTo>
                    <a:pt x="559295" y="403745"/>
                  </a:lnTo>
                  <a:lnTo>
                    <a:pt x="559498" y="401993"/>
                  </a:lnTo>
                  <a:lnTo>
                    <a:pt x="559536" y="401840"/>
                  </a:lnTo>
                  <a:lnTo>
                    <a:pt x="560171" y="396532"/>
                  </a:lnTo>
                  <a:lnTo>
                    <a:pt x="565289" y="354977"/>
                  </a:lnTo>
                  <a:lnTo>
                    <a:pt x="565365" y="353822"/>
                  </a:lnTo>
                  <a:lnTo>
                    <a:pt x="565391" y="353682"/>
                  </a:lnTo>
                  <a:lnTo>
                    <a:pt x="565886" y="346735"/>
                  </a:lnTo>
                  <a:lnTo>
                    <a:pt x="568934" y="305523"/>
                  </a:lnTo>
                  <a:lnTo>
                    <a:pt x="568947" y="304850"/>
                  </a:lnTo>
                  <a:lnTo>
                    <a:pt x="570166" y="25542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4634480" y="6882239"/>
              <a:ext cx="536575" cy="1145540"/>
            </a:xfrm>
            <a:custGeom>
              <a:avLst/>
              <a:gdLst/>
              <a:ahLst/>
              <a:cxnLst/>
              <a:rect l="l" t="t" r="r" b="b"/>
              <a:pathLst>
                <a:path w="536575" h="1145540">
                  <a:moveTo>
                    <a:pt x="504236" y="0"/>
                  </a:moveTo>
                  <a:lnTo>
                    <a:pt x="506094" y="6968"/>
                  </a:lnTo>
                </a:path>
                <a:path w="536575" h="1145540">
                  <a:moveTo>
                    <a:pt x="513299" y="37614"/>
                  </a:moveTo>
                  <a:lnTo>
                    <a:pt x="517112" y="55194"/>
                  </a:lnTo>
                </a:path>
                <a:path w="536575" h="1145540">
                  <a:moveTo>
                    <a:pt x="522815" y="86530"/>
                  </a:moveTo>
                  <a:lnTo>
                    <a:pt x="525796" y="104281"/>
                  </a:lnTo>
                </a:path>
                <a:path w="536575" h="1145540">
                  <a:moveTo>
                    <a:pt x="529982" y="136591"/>
                  </a:moveTo>
                  <a:lnTo>
                    <a:pt x="532072" y="154074"/>
                  </a:lnTo>
                </a:path>
                <a:path w="536575" h="1145540">
                  <a:moveTo>
                    <a:pt x="534784" y="189031"/>
                  </a:moveTo>
                  <a:lnTo>
                    <a:pt x="535888" y="204454"/>
                  </a:lnTo>
                </a:path>
                <a:path w="536575" h="1145540">
                  <a:moveTo>
                    <a:pt x="535991" y="304753"/>
                  </a:moveTo>
                  <a:lnTo>
                    <a:pt x="534838" y="320863"/>
                  </a:lnTo>
                </a:path>
                <a:path w="536575" h="1145540">
                  <a:moveTo>
                    <a:pt x="532431" y="353575"/>
                  </a:moveTo>
                  <a:lnTo>
                    <a:pt x="530174" y="372457"/>
                  </a:lnTo>
                </a:path>
                <a:path w="536575" h="1145540">
                  <a:moveTo>
                    <a:pt x="526574" y="401735"/>
                  </a:moveTo>
                  <a:lnTo>
                    <a:pt x="523263" y="421453"/>
                  </a:lnTo>
                </a:path>
                <a:path w="536575" h="1145540">
                  <a:moveTo>
                    <a:pt x="518473" y="449183"/>
                  </a:moveTo>
                  <a:lnTo>
                    <a:pt x="514161" y="469062"/>
                  </a:lnTo>
                </a:path>
                <a:path w="536575" h="1145540">
                  <a:moveTo>
                    <a:pt x="508179" y="495863"/>
                  </a:moveTo>
                  <a:lnTo>
                    <a:pt x="502922" y="515578"/>
                  </a:lnTo>
                </a:path>
                <a:path w="536575" h="1145540">
                  <a:moveTo>
                    <a:pt x="495747" y="541721"/>
                  </a:moveTo>
                  <a:lnTo>
                    <a:pt x="489602" y="561081"/>
                  </a:lnTo>
                </a:path>
                <a:path w="536575" h="1145540">
                  <a:moveTo>
                    <a:pt x="481227" y="586703"/>
                  </a:moveTo>
                  <a:lnTo>
                    <a:pt x="474252" y="605584"/>
                  </a:lnTo>
                </a:path>
                <a:path w="536575" h="1145540">
                  <a:moveTo>
                    <a:pt x="464672" y="630753"/>
                  </a:moveTo>
                  <a:lnTo>
                    <a:pt x="456927" y="649067"/>
                  </a:lnTo>
                </a:path>
                <a:path w="536575" h="1145540">
                  <a:moveTo>
                    <a:pt x="446135" y="673817"/>
                  </a:moveTo>
                  <a:lnTo>
                    <a:pt x="437678" y="691498"/>
                  </a:lnTo>
                </a:path>
                <a:path w="536575" h="1145540">
                  <a:moveTo>
                    <a:pt x="425666" y="715837"/>
                  </a:moveTo>
                  <a:lnTo>
                    <a:pt x="416557" y="732837"/>
                  </a:lnTo>
                </a:path>
                <a:path w="536575" h="1145540">
                  <a:moveTo>
                    <a:pt x="403320" y="756757"/>
                  </a:moveTo>
                  <a:lnTo>
                    <a:pt x="393616" y="773039"/>
                  </a:lnTo>
                </a:path>
                <a:path w="536575" h="1145540">
                  <a:moveTo>
                    <a:pt x="379148" y="796520"/>
                  </a:moveTo>
                  <a:lnTo>
                    <a:pt x="368906" y="812057"/>
                  </a:lnTo>
                </a:path>
                <a:path w="536575" h="1145540">
                  <a:moveTo>
                    <a:pt x="353204" y="835068"/>
                  </a:moveTo>
                  <a:lnTo>
                    <a:pt x="342477" y="849841"/>
                  </a:lnTo>
                </a:path>
                <a:path w="536575" h="1145540">
                  <a:moveTo>
                    <a:pt x="325541" y="872343"/>
                  </a:moveTo>
                  <a:lnTo>
                    <a:pt x="314382" y="886340"/>
                  </a:lnTo>
                </a:path>
                <a:path w="536575" h="1145540">
                  <a:moveTo>
                    <a:pt x="296214" y="908286"/>
                  </a:moveTo>
                  <a:lnTo>
                    <a:pt x="284670" y="921500"/>
                  </a:lnTo>
                </a:path>
                <a:path w="536575" h="1145540">
                  <a:moveTo>
                    <a:pt x="265277" y="942838"/>
                  </a:moveTo>
                  <a:lnTo>
                    <a:pt x="253392" y="955269"/>
                  </a:lnTo>
                </a:path>
                <a:path w="536575" h="1145540">
                  <a:moveTo>
                    <a:pt x="232786" y="975940"/>
                  </a:moveTo>
                  <a:lnTo>
                    <a:pt x="220600" y="987591"/>
                  </a:lnTo>
                </a:path>
                <a:path w="536575" h="1145540">
                  <a:moveTo>
                    <a:pt x="198797" y="1007532"/>
                  </a:moveTo>
                  <a:lnTo>
                    <a:pt x="186345" y="1018411"/>
                  </a:lnTo>
                </a:path>
                <a:path w="536575" h="1145540">
                  <a:moveTo>
                    <a:pt x="163366" y="1037556"/>
                  </a:moveTo>
                  <a:lnTo>
                    <a:pt x="150679" y="1047671"/>
                  </a:lnTo>
                </a:path>
                <a:path w="536575" h="1145540">
                  <a:moveTo>
                    <a:pt x="126551" y="1065952"/>
                  </a:moveTo>
                  <a:lnTo>
                    <a:pt x="113655" y="1075316"/>
                  </a:lnTo>
                </a:path>
                <a:path w="536575" h="1145540">
                  <a:moveTo>
                    <a:pt x="88409" y="1092662"/>
                  </a:moveTo>
                  <a:lnTo>
                    <a:pt x="75326" y="1101286"/>
                  </a:lnTo>
                </a:path>
                <a:path w="536575" h="1145540">
                  <a:moveTo>
                    <a:pt x="48999" y="1117626"/>
                  </a:moveTo>
                  <a:lnTo>
                    <a:pt x="35745" y="1125525"/>
                  </a:lnTo>
                </a:path>
                <a:path w="536575" h="1145540">
                  <a:moveTo>
                    <a:pt x="8378" y="1140786"/>
                  </a:moveTo>
                  <a:lnTo>
                    <a:pt x="0" y="11452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51" name="object 5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09745" y="6766350"/>
              <a:ext cx="2003450" cy="2011680"/>
            </a:xfrm>
            <a:prstGeom prst="rect">
              <a:avLst/>
            </a:prstGeom>
          </p:spPr>
        </p:pic>
        <p:sp>
          <p:nvSpPr>
            <p:cNvPr id="52" name="object 52"/>
            <p:cNvSpPr/>
            <p:nvPr/>
          </p:nvSpPr>
          <p:spPr>
            <a:xfrm>
              <a:off x="4601515" y="6766350"/>
              <a:ext cx="2011680" cy="2011680"/>
            </a:xfrm>
            <a:custGeom>
              <a:avLst/>
              <a:gdLst/>
              <a:ahLst/>
              <a:cxnLst/>
              <a:rect l="l" t="t" r="r" b="b"/>
              <a:pathLst>
                <a:path w="2011679" h="2011679">
                  <a:moveTo>
                    <a:pt x="1005839" y="0"/>
                  </a:moveTo>
                  <a:lnTo>
                    <a:pt x="1054573" y="1159"/>
                  </a:lnTo>
                  <a:lnTo>
                    <a:pt x="1102709" y="4604"/>
                  </a:lnTo>
                  <a:lnTo>
                    <a:pt x="1150192" y="10281"/>
                  </a:lnTo>
                  <a:lnTo>
                    <a:pt x="1196972" y="18136"/>
                  </a:lnTo>
                  <a:lnTo>
                    <a:pt x="1242996" y="28119"/>
                  </a:lnTo>
                  <a:lnTo>
                    <a:pt x="1288210" y="40175"/>
                  </a:lnTo>
                  <a:lnTo>
                    <a:pt x="1332561" y="54253"/>
                  </a:lnTo>
                  <a:lnTo>
                    <a:pt x="1375998" y="70299"/>
                  </a:lnTo>
                  <a:lnTo>
                    <a:pt x="1418468" y="88261"/>
                  </a:lnTo>
                  <a:lnTo>
                    <a:pt x="1459918" y="108086"/>
                  </a:lnTo>
                  <a:lnTo>
                    <a:pt x="1500294" y="129722"/>
                  </a:lnTo>
                  <a:lnTo>
                    <a:pt x="1539546" y="153115"/>
                  </a:lnTo>
                  <a:lnTo>
                    <a:pt x="1577619" y="178213"/>
                  </a:lnTo>
                  <a:lnTo>
                    <a:pt x="1614461" y="204964"/>
                  </a:lnTo>
                  <a:lnTo>
                    <a:pt x="1650020" y="233315"/>
                  </a:lnTo>
                  <a:lnTo>
                    <a:pt x="1684242" y="263212"/>
                  </a:lnTo>
                  <a:lnTo>
                    <a:pt x="1717076" y="294604"/>
                  </a:lnTo>
                  <a:lnTo>
                    <a:pt x="1748467" y="327437"/>
                  </a:lnTo>
                  <a:lnTo>
                    <a:pt x="1778365" y="361660"/>
                  </a:lnTo>
                  <a:lnTo>
                    <a:pt x="1806715" y="397218"/>
                  </a:lnTo>
                  <a:lnTo>
                    <a:pt x="1833466" y="434061"/>
                  </a:lnTo>
                  <a:lnTo>
                    <a:pt x="1858564" y="472134"/>
                  </a:lnTo>
                  <a:lnTo>
                    <a:pt x="1881958" y="511385"/>
                  </a:lnTo>
                  <a:lnTo>
                    <a:pt x="1903593" y="551762"/>
                  </a:lnTo>
                  <a:lnTo>
                    <a:pt x="1923418" y="593211"/>
                  </a:lnTo>
                  <a:lnTo>
                    <a:pt x="1941380" y="635681"/>
                  </a:lnTo>
                  <a:lnTo>
                    <a:pt x="1957426" y="679118"/>
                  </a:lnTo>
                  <a:lnTo>
                    <a:pt x="1971504" y="723470"/>
                  </a:lnTo>
                  <a:lnTo>
                    <a:pt x="1983560" y="768684"/>
                  </a:lnTo>
                  <a:lnTo>
                    <a:pt x="1993543" y="814707"/>
                  </a:lnTo>
                  <a:lnTo>
                    <a:pt x="2001399" y="861487"/>
                  </a:lnTo>
                  <a:lnTo>
                    <a:pt x="2007075" y="908971"/>
                  </a:lnTo>
                  <a:lnTo>
                    <a:pt x="2010520" y="957106"/>
                  </a:lnTo>
                  <a:lnTo>
                    <a:pt x="2011680" y="1005840"/>
                  </a:lnTo>
                  <a:lnTo>
                    <a:pt x="2010520" y="1054573"/>
                  </a:lnTo>
                  <a:lnTo>
                    <a:pt x="2007075" y="1102709"/>
                  </a:lnTo>
                  <a:lnTo>
                    <a:pt x="2001399" y="1150192"/>
                  </a:lnTo>
                  <a:lnTo>
                    <a:pt x="1993543" y="1196972"/>
                  </a:lnTo>
                  <a:lnTo>
                    <a:pt x="1983560" y="1242996"/>
                  </a:lnTo>
                  <a:lnTo>
                    <a:pt x="1971504" y="1288210"/>
                  </a:lnTo>
                  <a:lnTo>
                    <a:pt x="1957426" y="1332561"/>
                  </a:lnTo>
                  <a:lnTo>
                    <a:pt x="1941380" y="1375998"/>
                  </a:lnTo>
                  <a:lnTo>
                    <a:pt x="1923418" y="1418468"/>
                  </a:lnTo>
                  <a:lnTo>
                    <a:pt x="1903593" y="1459918"/>
                  </a:lnTo>
                  <a:lnTo>
                    <a:pt x="1881958" y="1500294"/>
                  </a:lnTo>
                  <a:lnTo>
                    <a:pt x="1858564" y="1539546"/>
                  </a:lnTo>
                  <a:lnTo>
                    <a:pt x="1833466" y="1577619"/>
                  </a:lnTo>
                  <a:lnTo>
                    <a:pt x="1806715" y="1614461"/>
                  </a:lnTo>
                  <a:lnTo>
                    <a:pt x="1778365" y="1650020"/>
                  </a:lnTo>
                  <a:lnTo>
                    <a:pt x="1748467" y="1684242"/>
                  </a:lnTo>
                  <a:lnTo>
                    <a:pt x="1717076" y="1717076"/>
                  </a:lnTo>
                  <a:lnTo>
                    <a:pt x="1684242" y="1748467"/>
                  </a:lnTo>
                  <a:lnTo>
                    <a:pt x="1650020" y="1778365"/>
                  </a:lnTo>
                  <a:lnTo>
                    <a:pt x="1614461" y="1806715"/>
                  </a:lnTo>
                  <a:lnTo>
                    <a:pt x="1577619" y="1833466"/>
                  </a:lnTo>
                  <a:lnTo>
                    <a:pt x="1539546" y="1858564"/>
                  </a:lnTo>
                  <a:lnTo>
                    <a:pt x="1500294" y="1881958"/>
                  </a:lnTo>
                  <a:lnTo>
                    <a:pt x="1459918" y="1903593"/>
                  </a:lnTo>
                  <a:lnTo>
                    <a:pt x="1418468" y="1923418"/>
                  </a:lnTo>
                  <a:lnTo>
                    <a:pt x="1375998" y="1941380"/>
                  </a:lnTo>
                  <a:lnTo>
                    <a:pt x="1332561" y="1957426"/>
                  </a:lnTo>
                  <a:lnTo>
                    <a:pt x="1288210" y="1971504"/>
                  </a:lnTo>
                  <a:lnTo>
                    <a:pt x="1242996" y="1983560"/>
                  </a:lnTo>
                  <a:lnTo>
                    <a:pt x="1196972" y="1993543"/>
                  </a:lnTo>
                  <a:lnTo>
                    <a:pt x="1150192" y="2001399"/>
                  </a:lnTo>
                  <a:lnTo>
                    <a:pt x="1102709" y="2007075"/>
                  </a:lnTo>
                  <a:lnTo>
                    <a:pt x="1054573" y="2010520"/>
                  </a:lnTo>
                  <a:lnTo>
                    <a:pt x="1005839" y="2011680"/>
                  </a:lnTo>
                  <a:lnTo>
                    <a:pt x="957106" y="2010520"/>
                  </a:lnTo>
                  <a:lnTo>
                    <a:pt x="908971" y="2007075"/>
                  </a:lnTo>
                  <a:lnTo>
                    <a:pt x="861487" y="2001399"/>
                  </a:lnTo>
                  <a:lnTo>
                    <a:pt x="814707" y="1993543"/>
                  </a:lnTo>
                  <a:lnTo>
                    <a:pt x="768684" y="1983560"/>
                  </a:lnTo>
                  <a:lnTo>
                    <a:pt x="723470" y="1971504"/>
                  </a:lnTo>
                  <a:lnTo>
                    <a:pt x="679118" y="1957426"/>
                  </a:lnTo>
                  <a:lnTo>
                    <a:pt x="635681" y="1941380"/>
                  </a:lnTo>
                  <a:lnTo>
                    <a:pt x="593211" y="1923418"/>
                  </a:lnTo>
                  <a:lnTo>
                    <a:pt x="551762" y="1903593"/>
                  </a:lnTo>
                  <a:lnTo>
                    <a:pt x="511385" y="1881958"/>
                  </a:lnTo>
                  <a:lnTo>
                    <a:pt x="472134" y="1858564"/>
                  </a:lnTo>
                  <a:lnTo>
                    <a:pt x="434061" y="1833466"/>
                  </a:lnTo>
                  <a:lnTo>
                    <a:pt x="397218" y="1806715"/>
                  </a:lnTo>
                  <a:lnTo>
                    <a:pt x="361660" y="1778365"/>
                  </a:lnTo>
                  <a:lnTo>
                    <a:pt x="327437" y="1748467"/>
                  </a:lnTo>
                  <a:lnTo>
                    <a:pt x="294604" y="1717076"/>
                  </a:lnTo>
                  <a:lnTo>
                    <a:pt x="263212" y="1684242"/>
                  </a:lnTo>
                  <a:lnTo>
                    <a:pt x="233315" y="1650020"/>
                  </a:lnTo>
                  <a:lnTo>
                    <a:pt x="204964" y="1614461"/>
                  </a:lnTo>
                  <a:lnTo>
                    <a:pt x="178213" y="1577619"/>
                  </a:lnTo>
                  <a:lnTo>
                    <a:pt x="153115" y="1539546"/>
                  </a:lnTo>
                  <a:lnTo>
                    <a:pt x="129722" y="1500294"/>
                  </a:lnTo>
                  <a:lnTo>
                    <a:pt x="108086" y="1459918"/>
                  </a:lnTo>
                  <a:lnTo>
                    <a:pt x="88261" y="1418468"/>
                  </a:lnTo>
                  <a:lnTo>
                    <a:pt x="70299" y="1375998"/>
                  </a:lnTo>
                  <a:lnTo>
                    <a:pt x="54253" y="1332561"/>
                  </a:lnTo>
                  <a:lnTo>
                    <a:pt x="40175" y="1288210"/>
                  </a:lnTo>
                  <a:lnTo>
                    <a:pt x="28119" y="1242996"/>
                  </a:lnTo>
                  <a:lnTo>
                    <a:pt x="18136" y="1196972"/>
                  </a:lnTo>
                  <a:lnTo>
                    <a:pt x="10281" y="1150192"/>
                  </a:lnTo>
                  <a:lnTo>
                    <a:pt x="4604" y="1102709"/>
                  </a:lnTo>
                  <a:lnTo>
                    <a:pt x="1159" y="1054573"/>
                  </a:lnTo>
                  <a:lnTo>
                    <a:pt x="0" y="1005840"/>
                  </a:lnTo>
                  <a:lnTo>
                    <a:pt x="1159" y="957106"/>
                  </a:lnTo>
                  <a:lnTo>
                    <a:pt x="4604" y="908971"/>
                  </a:lnTo>
                  <a:lnTo>
                    <a:pt x="10281" y="861487"/>
                  </a:lnTo>
                  <a:lnTo>
                    <a:pt x="18136" y="814707"/>
                  </a:lnTo>
                  <a:lnTo>
                    <a:pt x="28119" y="768684"/>
                  </a:lnTo>
                  <a:lnTo>
                    <a:pt x="40175" y="723470"/>
                  </a:lnTo>
                  <a:lnTo>
                    <a:pt x="54253" y="679118"/>
                  </a:lnTo>
                  <a:lnTo>
                    <a:pt x="70299" y="635681"/>
                  </a:lnTo>
                  <a:lnTo>
                    <a:pt x="88261" y="593211"/>
                  </a:lnTo>
                  <a:lnTo>
                    <a:pt x="108086" y="551762"/>
                  </a:lnTo>
                  <a:lnTo>
                    <a:pt x="129722" y="511385"/>
                  </a:lnTo>
                  <a:lnTo>
                    <a:pt x="153115" y="472134"/>
                  </a:lnTo>
                  <a:lnTo>
                    <a:pt x="178213" y="434061"/>
                  </a:lnTo>
                  <a:lnTo>
                    <a:pt x="204964" y="397218"/>
                  </a:lnTo>
                  <a:lnTo>
                    <a:pt x="233315" y="361660"/>
                  </a:lnTo>
                  <a:lnTo>
                    <a:pt x="263212" y="327437"/>
                  </a:lnTo>
                  <a:lnTo>
                    <a:pt x="294604" y="294604"/>
                  </a:lnTo>
                  <a:lnTo>
                    <a:pt x="327437" y="263212"/>
                  </a:lnTo>
                  <a:lnTo>
                    <a:pt x="361660" y="233315"/>
                  </a:lnTo>
                  <a:lnTo>
                    <a:pt x="397218" y="204964"/>
                  </a:lnTo>
                  <a:lnTo>
                    <a:pt x="434061" y="178213"/>
                  </a:lnTo>
                  <a:lnTo>
                    <a:pt x="472134" y="153115"/>
                  </a:lnTo>
                  <a:lnTo>
                    <a:pt x="511385" y="129722"/>
                  </a:lnTo>
                  <a:lnTo>
                    <a:pt x="551762" y="108086"/>
                  </a:lnTo>
                  <a:lnTo>
                    <a:pt x="593211" y="88261"/>
                  </a:lnTo>
                  <a:lnTo>
                    <a:pt x="635681" y="70299"/>
                  </a:lnTo>
                  <a:lnTo>
                    <a:pt x="679118" y="54253"/>
                  </a:lnTo>
                  <a:lnTo>
                    <a:pt x="723470" y="40175"/>
                  </a:lnTo>
                  <a:lnTo>
                    <a:pt x="768684" y="28119"/>
                  </a:lnTo>
                  <a:lnTo>
                    <a:pt x="814707" y="18136"/>
                  </a:lnTo>
                  <a:lnTo>
                    <a:pt x="861487" y="10281"/>
                  </a:lnTo>
                  <a:lnTo>
                    <a:pt x="908971" y="4604"/>
                  </a:lnTo>
                  <a:lnTo>
                    <a:pt x="957106" y="1159"/>
                  </a:lnTo>
                  <a:lnTo>
                    <a:pt x="1005839" y="0"/>
                  </a:lnTo>
                  <a:close/>
                </a:path>
              </a:pathLst>
            </a:custGeom>
            <a:ln w="54000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3" name="object 53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9134092" y="6726276"/>
            <a:ext cx="2385061" cy="2976372"/>
          </a:xfrm>
          <a:prstGeom prst="rect">
            <a:avLst/>
          </a:prstGeom>
        </p:spPr>
      </p:pic>
      <p:grpSp>
        <p:nvGrpSpPr>
          <p:cNvPr id="54" name="object 54"/>
          <p:cNvGrpSpPr/>
          <p:nvPr/>
        </p:nvGrpSpPr>
        <p:grpSpPr>
          <a:xfrm>
            <a:off x="11860455" y="8907750"/>
            <a:ext cx="994410" cy="259715"/>
            <a:chOff x="11860455" y="8907750"/>
            <a:chExt cx="994410" cy="259715"/>
          </a:xfrm>
        </p:grpSpPr>
        <p:sp>
          <p:nvSpPr>
            <p:cNvPr id="55" name="object 55"/>
            <p:cNvSpPr/>
            <p:nvPr/>
          </p:nvSpPr>
          <p:spPr>
            <a:xfrm>
              <a:off x="11860455" y="8907750"/>
              <a:ext cx="843280" cy="259715"/>
            </a:xfrm>
            <a:custGeom>
              <a:avLst/>
              <a:gdLst/>
              <a:ahLst/>
              <a:cxnLst/>
              <a:rect l="l" t="t" r="r" b="b"/>
              <a:pathLst>
                <a:path w="843279" h="259715">
                  <a:moveTo>
                    <a:pt x="111189" y="71413"/>
                  </a:moveTo>
                  <a:lnTo>
                    <a:pt x="62677" y="71413"/>
                  </a:lnTo>
                  <a:lnTo>
                    <a:pt x="62677" y="254962"/>
                  </a:lnTo>
                  <a:lnTo>
                    <a:pt x="111189" y="254962"/>
                  </a:lnTo>
                  <a:lnTo>
                    <a:pt x="111189" y="71413"/>
                  </a:lnTo>
                  <a:close/>
                </a:path>
                <a:path w="843279" h="259715">
                  <a:moveTo>
                    <a:pt x="111189" y="0"/>
                  </a:moveTo>
                  <a:lnTo>
                    <a:pt x="71827" y="0"/>
                  </a:lnTo>
                  <a:lnTo>
                    <a:pt x="66799" y="11198"/>
                  </a:lnTo>
                  <a:lnTo>
                    <a:pt x="60036" y="21682"/>
                  </a:lnTo>
                  <a:lnTo>
                    <a:pt x="30342" y="48501"/>
                  </a:lnTo>
                  <a:lnTo>
                    <a:pt x="0" y="64094"/>
                  </a:lnTo>
                  <a:lnTo>
                    <a:pt x="0" y="108360"/>
                  </a:lnTo>
                  <a:lnTo>
                    <a:pt x="17462" y="101566"/>
                  </a:lnTo>
                  <a:lnTo>
                    <a:pt x="33729" y="93140"/>
                  </a:lnTo>
                  <a:lnTo>
                    <a:pt x="48800" y="83087"/>
                  </a:lnTo>
                  <a:lnTo>
                    <a:pt x="62677" y="71413"/>
                  </a:lnTo>
                  <a:lnTo>
                    <a:pt x="111189" y="71413"/>
                  </a:lnTo>
                  <a:lnTo>
                    <a:pt x="111189" y="0"/>
                  </a:lnTo>
                  <a:close/>
                </a:path>
                <a:path w="843279" h="259715">
                  <a:moveTo>
                    <a:pt x="266174" y="0"/>
                  </a:moveTo>
                  <a:lnTo>
                    <a:pt x="220071" y="14641"/>
                  </a:lnTo>
                  <a:lnTo>
                    <a:pt x="190076" y="67629"/>
                  </a:lnTo>
                  <a:lnTo>
                    <a:pt x="183841" y="129369"/>
                  </a:lnTo>
                  <a:lnTo>
                    <a:pt x="185258" y="163153"/>
                  </a:lnTo>
                  <a:lnTo>
                    <a:pt x="196591" y="214008"/>
                  </a:lnTo>
                  <a:lnTo>
                    <a:pt x="232754" y="252439"/>
                  </a:lnTo>
                  <a:lnTo>
                    <a:pt x="266174" y="259567"/>
                  </a:lnTo>
                  <a:lnTo>
                    <a:pt x="283571" y="257940"/>
                  </a:lnTo>
                  <a:lnTo>
                    <a:pt x="298937" y="253060"/>
                  </a:lnTo>
                  <a:lnTo>
                    <a:pt x="312279" y="244926"/>
                  </a:lnTo>
                  <a:lnTo>
                    <a:pt x="323601" y="233539"/>
                  </a:lnTo>
                  <a:lnTo>
                    <a:pt x="332132" y="219196"/>
                  </a:lnTo>
                  <a:lnTo>
                    <a:pt x="260391" y="219196"/>
                  </a:lnTo>
                  <a:lnTo>
                    <a:pt x="255254" y="217368"/>
                  </a:lnTo>
                  <a:lnTo>
                    <a:pt x="237679" y="181226"/>
                  </a:lnTo>
                  <a:lnTo>
                    <a:pt x="235188" y="129840"/>
                  </a:lnTo>
                  <a:lnTo>
                    <a:pt x="235498" y="109094"/>
                  </a:lnTo>
                  <a:lnTo>
                    <a:pt x="240145" y="66219"/>
                  </a:lnTo>
                  <a:lnTo>
                    <a:pt x="250711" y="46037"/>
                  </a:lnTo>
                  <a:lnTo>
                    <a:pt x="255197" y="42256"/>
                  </a:lnTo>
                  <a:lnTo>
                    <a:pt x="260391" y="40370"/>
                  </a:lnTo>
                  <a:lnTo>
                    <a:pt x="332105" y="40370"/>
                  </a:lnTo>
                  <a:lnTo>
                    <a:pt x="323777" y="26381"/>
                  </a:lnTo>
                  <a:lnTo>
                    <a:pt x="312377" y="14840"/>
                  </a:lnTo>
                  <a:lnTo>
                    <a:pt x="298981" y="6595"/>
                  </a:lnTo>
                  <a:lnTo>
                    <a:pt x="283581" y="1648"/>
                  </a:lnTo>
                  <a:lnTo>
                    <a:pt x="266174" y="0"/>
                  </a:lnTo>
                  <a:close/>
                </a:path>
                <a:path w="843279" h="259715">
                  <a:moveTo>
                    <a:pt x="332105" y="40370"/>
                  </a:moveTo>
                  <a:lnTo>
                    <a:pt x="271959" y="40370"/>
                  </a:lnTo>
                  <a:lnTo>
                    <a:pt x="277092" y="42256"/>
                  </a:lnTo>
                  <a:lnTo>
                    <a:pt x="281578" y="46037"/>
                  </a:lnTo>
                  <a:lnTo>
                    <a:pt x="296052" y="92129"/>
                  </a:lnTo>
                  <a:lnTo>
                    <a:pt x="297158" y="129840"/>
                  </a:lnTo>
                  <a:lnTo>
                    <a:pt x="296848" y="150612"/>
                  </a:lnTo>
                  <a:lnTo>
                    <a:pt x="292201" y="193346"/>
                  </a:lnTo>
                  <a:lnTo>
                    <a:pt x="271959" y="219196"/>
                  </a:lnTo>
                  <a:lnTo>
                    <a:pt x="332132" y="219196"/>
                  </a:lnTo>
                  <a:lnTo>
                    <a:pt x="334487" y="215237"/>
                  </a:lnTo>
                  <a:lnTo>
                    <a:pt x="342271" y="191850"/>
                  </a:lnTo>
                  <a:lnTo>
                    <a:pt x="346946" y="163383"/>
                  </a:lnTo>
                  <a:lnTo>
                    <a:pt x="348505" y="129840"/>
                  </a:lnTo>
                  <a:lnTo>
                    <a:pt x="346957" y="96280"/>
                  </a:lnTo>
                  <a:lnTo>
                    <a:pt x="342316" y="67842"/>
                  </a:lnTo>
                  <a:lnTo>
                    <a:pt x="334587" y="44539"/>
                  </a:lnTo>
                  <a:lnTo>
                    <a:pt x="332105" y="40370"/>
                  </a:lnTo>
                  <a:close/>
                </a:path>
                <a:path w="843279" h="259715">
                  <a:moveTo>
                    <a:pt x="523142" y="203969"/>
                  </a:moveTo>
                  <a:lnTo>
                    <a:pt x="476046" y="203969"/>
                  </a:lnTo>
                  <a:lnTo>
                    <a:pt x="476046" y="254962"/>
                  </a:lnTo>
                  <a:lnTo>
                    <a:pt x="523142" y="254962"/>
                  </a:lnTo>
                  <a:lnTo>
                    <a:pt x="523142" y="203969"/>
                  </a:lnTo>
                  <a:close/>
                </a:path>
                <a:path w="843279" h="259715">
                  <a:moveTo>
                    <a:pt x="523142" y="356"/>
                  </a:moveTo>
                  <a:lnTo>
                    <a:pt x="482300" y="356"/>
                  </a:lnTo>
                  <a:lnTo>
                    <a:pt x="372763" y="161477"/>
                  </a:lnTo>
                  <a:lnTo>
                    <a:pt x="372643" y="203969"/>
                  </a:lnTo>
                  <a:lnTo>
                    <a:pt x="554659" y="203969"/>
                  </a:lnTo>
                  <a:lnTo>
                    <a:pt x="554659" y="161477"/>
                  </a:lnTo>
                  <a:lnTo>
                    <a:pt x="418086" y="161477"/>
                  </a:lnTo>
                  <a:lnTo>
                    <a:pt x="476046" y="74894"/>
                  </a:lnTo>
                  <a:lnTo>
                    <a:pt x="523142" y="74894"/>
                  </a:lnTo>
                  <a:lnTo>
                    <a:pt x="523142" y="356"/>
                  </a:lnTo>
                  <a:close/>
                </a:path>
                <a:path w="843279" h="259715">
                  <a:moveTo>
                    <a:pt x="523142" y="74894"/>
                  </a:moveTo>
                  <a:lnTo>
                    <a:pt x="476046" y="74894"/>
                  </a:lnTo>
                  <a:lnTo>
                    <a:pt x="476046" y="161477"/>
                  </a:lnTo>
                  <a:lnTo>
                    <a:pt x="523142" y="161477"/>
                  </a:lnTo>
                  <a:lnTo>
                    <a:pt x="523142" y="74894"/>
                  </a:lnTo>
                  <a:close/>
                </a:path>
                <a:path w="843279" h="259715">
                  <a:moveTo>
                    <a:pt x="636516" y="206449"/>
                  </a:moveTo>
                  <a:lnTo>
                    <a:pt x="588002" y="206449"/>
                  </a:lnTo>
                  <a:lnTo>
                    <a:pt x="588002" y="254962"/>
                  </a:lnTo>
                  <a:lnTo>
                    <a:pt x="636516" y="254962"/>
                  </a:lnTo>
                  <a:lnTo>
                    <a:pt x="636516" y="206449"/>
                  </a:lnTo>
                  <a:close/>
                </a:path>
                <a:path w="843279" h="259715">
                  <a:moveTo>
                    <a:pt x="721796" y="182016"/>
                  </a:moveTo>
                  <a:lnTo>
                    <a:pt x="674701" y="187740"/>
                  </a:lnTo>
                  <a:lnTo>
                    <a:pt x="677700" y="203034"/>
                  </a:lnTo>
                  <a:lnTo>
                    <a:pt x="683087" y="216806"/>
                  </a:lnTo>
                  <a:lnTo>
                    <a:pt x="712992" y="248387"/>
                  </a:lnTo>
                  <a:lnTo>
                    <a:pt x="757919" y="259567"/>
                  </a:lnTo>
                  <a:lnTo>
                    <a:pt x="775315" y="258095"/>
                  </a:lnTo>
                  <a:lnTo>
                    <a:pt x="818528" y="236016"/>
                  </a:lnTo>
                  <a:lnTo>
                    <a:pt x="831661" y="219196"/>
                  </a:lnTo>
                  <a:lnTo>
                    <a:pt x="757562" y="219196"/>
                  </a:lnTo>
                  <a:lnTo>
                    <a:pt x="750868" y="218599"/>
                  </a:lnTo>
                  <a:lnTo>
                    <a:pt x="723379" y="190514"/>
                  </a:lnTo>
                  <a:lnTo>
                    <a:pt x="721796" y="182016"/>
                  </a:lnTo>
                  <a:close/>
                </a:path>
                <a:path w="843279" h="259715">
                  <a:moveTo>
                    <a:pt x="827265" y="137041"/>
                  </a:moveTo>
                  <a:lnTo>
                    <a:pt x="759214" y="137041"/>
                  </a:lnTo>
                  <a:lnTo>
                    <a:pt x="766022" y="137715"/>
                  </a:lnTo>
                  <a:lnTo>
                    <a:pt x="772325" y="139759"/>
                  </a:lnTo>
                  <a:lnTo>
                    <a:pt x="792976" y="176883"/>
                  </a:lnTo>
                  <a:lnTo>
                    <a:pt x="792335" y="186111"/>
                  </a:lnTo>
                  <a:lnTo>
                    <a:pt x="764746" y="218478"/>
                  </a:lnTo>
                  <a:lnTo>
                    <a:pt x="757562" y="219196"/>
                  </a:lnTo>
                  <a:lnTo>
                    <a:pt x="831661" y="219196"/>
                  </a:lnTo>
                  <a:lnTo>
                    <a:pt x="836803" y="209998"/>
                  </a:lnTo>
                  <a:lnTo>
                    <a:pt x="841378" y="195142"/>
                  </a:lnTo>
                  <a:lnTo>
                    <a:pt x="842904" y="179063"/>
                  </a:lnTo>
                  <a:lnTo>
                    <a:pt x="842086" y="167976"/>
                  </a:lnTo>
                  <a:lnTo>
                    <a:pt x="839636" y="157729"/>
                  </a:lnTo>
                  <a:lnTo>
                    <a:pt x="835559" y="148323"/>
                  </a:lnTo>
                  <a:lnTo>
                    <a:pt x="829836" y="139734"/>
                  </a:lnTo>
                  <a:lnTo>
                    <a:pt x="827265" y="137041"/>
                  </a:lnTo>
                  <a:close/>
                </a:path>
                <a:path w="843279" h="259715">
                  <a:moveTo>
                    <a:pt x="825744" y="40370"/>
                  </a:moveTo>
                  <a:lnTo>
                    <a:pt x="763290" y="40370"/>
                  </a:lnTo>
                  <a:lnTo>
                    <a:pt x="770014" y="42908"/>
                  </a:lnTo>
                  <a:lnTo>
                    <a:pt x="775091" y="47984"/>
                  </a:lnTo>
                  <a:lnTo>
                    <a:pt x="780167" y="53117"/>
                  </a:lnTo>
                  <a:lnTo>
                    <a:pt x="782633" y="59713"/>
                  </a:lnTo>
                  <a:lnTo>
                    <a:pt x="782704" y="68461"/>
                  </a:lnTo>
                  <a:lnTo>
                    <a:pt x="782062" y="75654"/>
                  </a:lnTo>
                  <a:lnTo>
                    <a:pt x="751636" y="100936"/>
                  </a:lnTo>
                  <a:lnTo>
                    <a:pt x="742396" y="101278"/>
                  </a:lnTo>
                  <a:lnTo>
                    <a:pt x="737025" y="140703"/>
                  </a:lnTo>
                  <a:lnTo>
                    <a:pt x="745643" y="138283"/>
                  </a:lnTo>
                  <a:lnTo>
                    <a:pt x="753019" y="137041"/>
                  </a:lnTo>
                  <a:lnTo>
                    <a:pt x="827265" y="137041"/>
                  </a:lnTo>
                  <a:lnTo>
                    <a:pt x="822778" y="132343"/>
                  </a:lnTo>
                  <a:lnTo>
                    <a:pt x="814621" y="126384"/>
                  </a:lnTo>
                  <a:lnTo>
                    <a:pt x="805380" y="121873"/>
                  </a:lnTo>
                  <a:lnTo>
                    <a:pt x="795042" y="118807"/>
                  </a:lnTo>
                  <a:lnTo>
                    <a:pt x="811032" y="107987"/>
                  </a:lnTo>
                  <a:lnTo>
                    <a:pt x="822448" y="95457"/>
                  </a:lnTo>
                  <a:lnTo>
                    <a:pt x="829294" y="81235"/>
                  </a:lnTo>
                  <a:lnTo>
                    <a:pt x="831575" y="65336"/>
                  </a:lnTo>
                  <a:lnTo>
                    <a:pt x="830458" y="53816"/>
                  </a:lnTo>
                  <a:lnTo>
                    <a:pt x="827112" y="42900"/>
                  </a:lnTo>
                  <a:lnTo>
                    <a:pt x="825744" y="40370"/>
                  </a:lnTo>
                  <a:close/>
                </a:path>
                <a:path w="843279" h="259715">
                  <a:moveTo>
                    <a:pt x="756381" y="0"/>
                  </a:moveTo>
                  <a:lnTo>
                    <a:pt x="718610" y="7909"/>
                  </a:lnTo>
                  <a:lnTo>
                    <a:pt x="687920" y="37212"/>
                  </a:lnTo>
                  <a:lnTo>
                    <a:pt x="678243" y="66751"/>
                  </a:lnTo>
                  <a:lnTo>
                    <a:pt x="722862" y="74364"/>
                  </a:lnTo>
                  <a:lnTo>
                    <a:pt x="724257" y="66541"/>
                  </a:lnTo>
                  <a:lnTo>
                    <a:pt x="726505" y="59713"/>
                  </a:lnTo>
                  <a:lnTo>
                    <a:pt x="729616" y="53881"/>
                  </a:lnTo>
                  <a:lnTo>
                    <a:pt x="733601" y="49046"/>
                  </a:lnTo>
                  <a:lnTo>
                    <a:pt x="739443" y="43261"/>
                  </a:lnTo>
                  <a:lnTo>
                    <a:pt x="746528" y="40370"/>
                  </a:lnTo>
                  <a:lnTo>
                    <a:pt x="825744" y="40370"/>
                  </a:lnTo>
                  <a:lnTo>
                    <a:pt x="821541" y="32593"/>
                  </a:lnTo>
                  <a:lnTo>
                    <a:pt x="813751" y="22899"/>
                  </a:lnTo>
                  <a:lnTo>
                    <a:pt x="802064" y="12872"/>
                  </a:lnTo>
                  <a:lnTo>
                    <a:pt x="788607" y="5717"/>
                  </a:lnTo>
                  <a:lnTo>
                    <a:pt x="773380" y="1428"/>
                  </a:lnTo>
                  <a:lnTo>
                    <a:pt x="75638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6" name="object 5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744417" y="8907750"/>
              <a:ext cx="110131" cy="110128"/>
            </a:xfrm>
            <a:prstGeom prst="rect">
              <a:avLst/>
            </a:prstGeom>
          </p:spPr>
        </p:pic>
      </p:grpSp>
      <p:sp>
        <p:nvSpPr>
          <p:cNvPr id="57" name="object 57"/>
          <p:cNvSpPr/>
          <p:nvPr/>
        </p:nvSpPr>
        <p:spPr>
          <a:xfrm>
            <a:off x="12911159" y="8907750"/>
            <a:ext cx="220979" cy="262890"/>
          </a:xfrm>
          <a:custGeom>
            <a:avLst/>
            <a:gdLst/>
            <a:ahLst/>
            <a:cxnLst/>
            <a:rect l="l" t="t" r="r" b="b"/>
            <a:pathLst>
              <a:path w="220980" h="262890">
                <a:moveTo>
                  <a:pt x="118687" y="0"/>
                </a:moveTo>
                <a:lnTo>
                  <a:pt x="70536" y="8764"/>
                </a:lnTo>
                <a:lnTo>
                  <a:pt x="32698" y="35057"/>
                </a:lnTo>
                <a:lnTo>
                  <a:pt x="8181" y="77188"/>
                </a:lnTo>
                <a:lnTo>
                  <a:pt x="0" y="133441"/>
                </a:lnTo>
                <a:lnTo>
                  <a:pt x="2035" y="161816"/>
                </a:lnTo>
                <a:lnTo>
                  <a:pt x="18300" y="209026"/>
                </a:lnTo>
                <a:lnTo>
                  <a:pt x="49926" y="242978"/>
                </a:lnTo>
                <a:lnTo>
                  <a:pt x="91470" y="260239"/>
                </a:lnTo>
                <a:lnTo>
                  <a:pt x="115616" y="262397"/>
                </a:lnTo>
                <a:lnTo>
                  <a:pt x="135128" y="261125"/>
                </a:lnTo>
                <a:lnTo>
                  <a:pt x="182958" y="242096"/>
                </a:lnTo>
                <a:lnTo>
                  <a:pt x="214306" y="199477"/>
                </a:lnTo>
                <a:lnTo>
                  <a:pt x="220967" y="179889"/>
                </a:lnTo>
                <a:lnTo>
                  <a:pt x="171391" y="164664"/>
                </a:lnTo>
                <a:lnTo>
                  <a:pt x="167674" y="177668"/>
                </a:lnTo>
                <a:lnTo>
                  <a:pt x="162907" y="188801"/>
                </a:lnTo>
                <a:lnTo>
                  <a:pt x="134113" y="215249"/>
                </a:lnTo>
                <a:lnTo>
                  <a:pt x="115088" y="218488"/>
                </a:lnTo>
                <a:lnTo>
                  <a:pt x="101884" y="217214"/>
                </a:lnTo>
                <a:lnTo>
                  <a:pt x="62498" y="186152"/>
                </a:lnTo>
                <a:lnTo>
                  <a:pt x="52764" y="129664"/>
                </a:lnTo>
                <a:lnTo>
                  <a:pt x="53861" y="108572"/>
                </a:lnTo>
                <a:lnTo>
                  <a:pt x="70350" y="64152"/>
                </a:lnTo>
                <a:lnTo>
                  <a:pt x="116150" y="43908"/>
                </a:lnTo>
                <a:lnTo>
                  <a:pt x="125955" y="44618"/>
                </a:lnTo>
                <a:lnTo>
                  <a:pt x="162671" y="68792"/>
                </a:lnTo>
                <a:lnTo>
                  <a:pt x="169621" y="86404"/>
                </a:lnTo>
                <a:lnTo>
                  <a:pt x="220258" y="74364"/>
                </a:lnTo>
                <a:lnTo>
                  <a:pt x="202415" y="36593"/>
                </a:lnTo>
                <a:lnTo>
                  <a:pt x="160870" y="6897"/>
                </a:lnTo>
                <a:lnTo>
                  <a:pt x="140874" y="1725"/>
                </a:lnTo>
                <a:lnTo>
                  <a:pt x="1186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58" name="object 58"/>
          <p:cNvGrpSpPr/>
          <p:nvPr/>
        </p:nvGrpSpPr>
        <p:grpSpPr>
          <a:xfrm>
            <a:off x="10461362" y="6739350"/>
            <a:ext cx="2943225" cy="2460625"/>
            <a:chOff x="10461362" y="6739350"/>
            <a:chExt cx="2943225" cy="2460625"/>
          </a:xfrm>
        </p:grpSpPr>
        <p:sp>
          <p:nvSpPr>
            <p:cNvPr id="59" name="object 59"/>
            <p:cNvSpPr/>
            <p:nvPr/>
          </p:nvSpPr>
          <p:spPr>
            <a:xfrm>
              <a:off x="11365789" y="6766357"/>
              <a:ext cx="2011680" cy="2011680"/>
            </a:xfrm>
            <a:custGeom>
              <a:avLst/>
              <a:gdLst/>
              <a:ahLst/>
              <a:cxnLst/>
              <a:rect l="l" t="t" r="r" b="b"/>
              <a:pathLst>
                <a:path w="2011680" h="2011679">
                  <a:moveTo>
                    <a:pt x="2011680" y="1005840"/>
                  </a:moveTo>
                  <a:lnTo>
                    <a:pt x="2010511" y="957110"/>
                  </a:lnTo>
                  <a:lnTo>
                    <a:pt x="2007069" y="908977"/>
                  </a:lnTo>
                  <a:lnTo>
                    <a:pt x="2001393" y="861491"/>
                  </a:lnTo>
                  <a:lnTo>
                    <a:pt x="1993544" y="814705"/>
                  </a:lnTo>
                  <a:lnTo>
                    <a:pt x="1983549" y="768680"/>
                  </a:lnTo>
                  <a:lnTo>
                    <a:pt x="1971497" y="723468"/>
                  </a:lnTo>
                  <a:lnTo>
                    <a:pt x="1957425" y="679119"/>
                  </a:lnTo>
                  <a:lnTo>
                    <a:pt x="1941372" y="635685"/>
                  </a:lnTo>
                  <a:lnTo>
                    <a:pt x="1923415" y="593217"/>
                  </a:lnTo>
                  <a:lnTo>
                    <a:pt x="1903590" y="551764"/>
                  </a:lnTo>
                  <a:lnTo>
                    <a:pt x="1881949" y="511390"/>
                  </a:lnTo>
                  <a:lnTo>
                    <a:pt x="1858556" y="472135"/>
                  </a:lnTo>
                  <a:lnTo>
                    <a:pt x="1833460" y="434060"/>
                  </a:lnTo>
                  <a:lnTo>
                    <a:pt x="1806714" y="397217"/>
                  </a:lnTo>
                  <a:lnTo>
                    <a:pt x="1778355" y="361657"/>
                  </a:lnTo>
                  <a:lnTo>
                    <a:pt x="1748459" y="327444"/>
                  </a:lnTo>
                  <a:lnTo>
                    <a:pt x="1717065" y="294601"/>
                  </a:lnTo>
                  <a:lnTo>
                    <a:pt x="1684235" y="263207"/>
                  </a:lnTo>
                  <a:lnTo>
                    <a:pt x="1650009" y="233311"/>
                  </a:lnTo>
                  <a:lnTo>
                    <a:pt x="1614462" y="204965"/>
                  </a:lnTo>
                  <a:lnTo>
                    <a:pt x="1577619" y="178219"/>
                  </a:lnTo>
                  <a:lnTo>
                    <a:pt x="1539544" y="153111"/>
                  </a:lnTo>
                  <a:lnTo>
                    <a:pt x="1500289" y="129717"/>
                  </a:lnTo>
                  <a:lnTo>
                    <a:pt x="1459915" y="108089"/>
                  </a:lnTo>
                  <a:lnTo>
                    <a:pt x="1418463" y="88265"/>
                  </a:lnTo>
                  <a:lnTo>
                    <a:pt x="1375994" y="70294"/>
                  </a:lnTo>
                  <a:lnTo>
                    <a:pt x="1332560" y="54254"/>
                  </a:lnTo>
                  <a:lnTo>
                    <a:pt x="1288199" y="40170"/>
                  </a:lnTo>
                  <a:lnTo>
                    <a:pt x="1242987" y="28117"/>
                  </a:lnTo>
                  <a:lnTo>
                    <a:pt x="1196962" y="18135"/>
                  </a:lnTo>
                  <a:lnTo>
                    <a:pt x="1150188" y="10287"/>
                  </a:lnTo>
                  <a:lnTo>
                    <a:pt x="1102702" y="4610"/>
                  </a:lnTo>
                  <a:lnTo>
                    <a:pt x="1054569" y="1155"/>
                  </a:lnTo>
                  <a:lnTo>
                    <a:pt x="1005840" y="0"/>
                  </a:lnTo>
                  <a:lnTo>
                    <a:pt x="957097" y="1155"/>
                  </a:lnTo>
                  <a:lnTo>
                    <a:pt x="908964" y="4610"/>
                  </a:lnTo>
                  <a:lnTo>
                    <a:pt x="861479" y="10287"/>
                  </a:lnTo>
                  <a:lnTo>
                    <a:pt x="814705" y="18135"/>
                  </a:lnTo>
                  <a:lnTo>
                    <a:pt x="768680" y="28117"/>
                  </a:lnTo>
                  <a:lnTo>
                    <a:pt x="723468" y="40170"/>
                  </a:lnTo>
                  <a:lnTo>
                    <a:pt x="679119" y="54254"/>
                  </a:lnTo>
                  <a:lnTo>
                    <a:pt x="635673" y="70294"/>
                  </a:lnTo>
                  <a:lnTo>
                    <a:pt x="593204" y="88265"/>
                  </a:lnTo>
                  <a:lnTo>
                    <a:pt x="551751" y="108089"/>
                  </a:lnTo>
                  <a:lnTo>
                    <a:pt x="537197" y="115887"/>
                  </a:lnTo>
                  <a:lnTo>
                    <a:pt x="511378" y="129717"/>
                  </a:lnTo>
                  <a:lnTo>
                    <a:pt x="472135" y="153111"/>
                  </a:lnTo>
                  <a:lnTo>
                    <a:pt x="434060" y="178219"/>
                  </a:lnTo>
                  <a:lnTo>
                    <a:pt x="397217" y="204965"/>
                  </a:lnTo>
                  <a:lnTo>
                    <a:pt x="361657" y="233311"/>
                  </a:lnTo>
                  <a:lnTo>
                    <a:pt x="327431" y="263207"/>
                  </a:lnTo>
                  <a:lnTo>
                    <a:pt x="294601" y="294601"/>
                  </a:lnTo>
                  <a:lnTo>
                    <a:pt x="263207" y="327444"/>
                  </a:lnTo>
                  <a:lnTo>
                    <a:pt x="233311" y="361657"/>
                  </a:lnTo>
                  <a:lnTo>
                    <a:pt x="204965" y="397217"/>
                  </a:lnTo>
                  <a:lnTo>
                    <a:pt x="178206" y="434060"/>
                  </a:lnTo>
                  <a:lnTo>
                    <a:pt x="153111" y="472135"/>
                  </a:lnTo>
                  <a:lnTo>
                    <a:pt x="129717" y="511390"/>
                  </a:lnTo>
                  <a:lnTo>
                    <a:pt x="108077" y="551764"/>
                  </a:lnTo>
                  <a:lnTo>
                    <a:pt x="88252" y="593217"/>
                  </a:lnTo>
                  <a:lnTo>
                    <a:pt x="70294" y="635685"/>
                  </a:lnTo>
                  <a:lnTo>
                    <a:pt x="54254" y="679119"/>
                  </a:lnTo>
                  <a:lnTo>
                    <a:pt x="40170" y="723468"/>
                  </a:lnTo>
                  <a:lnTo>
                    <a:pt x="28117" y="768680"/>
                  </a:lnTo>
                  <a:lnTo>
                    <a:pt x="18135" y="814705"/>
                  </a:lnTo>
                  <a:lnTo>
                    <a:pt x="10274" y="861491"/>
                  </a:lnTo>
                  <a:lnTo>
                    <a:pt x="4597" y="908977"/>
                  </a:lnTo>
                  <a:lnTo>
                    <a:pt x="1155" y="957110"/>
                  </a:lnTo>
                  <a:lnTo>
                    <a:pt x="0" y="1005840"/>
                  </a:lnTo>
                  <a:lnTo>
                    <a:pt x="1155" y="1054569"/>
                  </a:lnTo>
                  <a:lnTo>
                    <a:pt x="4597" y="1102702"/>
                  </a:lnTo>
                  <a:lnTo>
                    <a:pt x="10274" y="1150188"/>
                  </a:lnTo>
                  <a:lnTo>
                    <a:pt x="18135" y="1196975"/>
                  </a:lnTo>
                  <a:lnTo>
                    <a:pt x="28117" y="1242999"/>
                  </a:lnTo>
                  <a:lnTo>
                    <a:pt x="40170" y="1288211"/>
                  </a:lnTo>
                  <a:lnTo>
                    <a:pt x="54254" y="1332560"/>
                  </a:lnTo>
                  <a:lnTo>
                    <a:pt x="70294" y="1375994"/>
                  </a:lnTo>
                  <a:lnTo>
                    <a:pt x="88252" y="1418463"/>
                  </a:lnTo>
                  <a:lnTo>
                    <a:pt x="108077" y="1459915"/>
                  </a:lnTo>
                  <a:lnTo>
                    <a:pt x="129717" y="1500289"/>
                  </a:lnTo>
                  <a:lnTo>
                    <a:pt x="153111" y="1539544"/>
                  </a:lnTo>
                  <a:lnTo>
                    <a:pt x="178206" y="1577619"/>
                  </a:lnTo>
                  <a:lnTo>
                    <a:pt x="204965" y="1614462"/>
                  </a:lnTo>
                  <a:lnTo>
                    <a:pt x="233311" y="1650022"/>
                  </a:lnTo>
                  <a:lnTo>
                    <a:pt x="263207" y="1684248"/>
                  </a:lnTo>
                  <a:lnTo>
                    <a:pt x="294601" y="1717078"/>
                  </a:lnTo>
                  <a:lnTo>
                    <a:pt x="327431" y="1748472"/>
                  </a:lnTo>
                  <a:lnTo>
                    <a:pt x="361657" y="1778368"/>
                  </a:lnTo>
                  <a:lnTo>
                    <a:pt x="397217" y="1806714"/>
                  </a:lnTo>
                  <a:lnTo>
                    <a:pt x="434060" y="1833460"/>
                  </a:lnTo>
                  <a:lnTo>
                    <a:pt x="472135" y="1858568"/>
                  </a:lnTo>
                  <a:lnTo>
                    <a:pt x="511378" y="1881962"/>
                  </a:lnTo>
                  <a:lnTo>
                    <a:pt x="551751" y="1903590"/>
                  </a:lnTo>
                  <a:lnTo>
                    <a:pt x="593204" y="1923415"/>
                  </a:lnTo>
                  <a:lnTo>
                    <a:pt x="635673" y="1941385"/>
                  </a:lnTo>
                  <a:lnTo>
                    <a:pt x="679119" y="1957425"/>
                  </a:lnTo>
                  <a:lnTo>
                    <a:pt x="723468" y="1971509"/>
                  </a:lnTo>
                  <a:lnTo>
                    <a:pt x="768680" y="1983562"/>
                  </a:lnTo>
                  <a:lnTo>
                    <a:pt x="814705" y="1993544"/>
                  </a:lnTo>
                  <a:lnTo>
                    <a:pt x="861479" y="2001393"/>
                  </a:lnTo>
                  <a:lnTo>
                    <a:pt x="908964" y="2007069"/>
                  </a:lnTo>
                  <a:lnTo>
                    <a:pt x="957097" y="2010524"/>
                  </a:lnTo>
                  <a:lnTo>
                    <a:pt x="1005840" y="2011680"/>
                  </a:lnTo>
                  <a:lnTo>
                    <a:pt x="1054569" y="2010524"/>
                  </a:lnTo>
                  <a:lnTo>
                    <a:pt x="1102702" y="2007069"/>
                  </a:lnTo>
                  <a:lnTo>
                    <a:pt x="1150188" y="2001393"/>
                  </a:lnTo>
                  <a:lnTo>
                    <a:pt x="1196962" y="1993544"/>
                  </a:lnTo>
                  <a:lnTo>
                    <a:pt x="1242987" y="1983562"/>
                  </a:lnTo>
                  <a:lnTo>
                    <a:pt x="1288199" y="1971509"/>
                  </a:lnTo>
                  <a:lnTo>
                    <a:pt x="1332560" y="1957425"/>
                  </a:lnTo>
                  <a:lnTo>
                    <a:pt x="1375994" y="1941385"/>
                  </a:lnTo>
                  <a:lnTo>
                    <a:pt x="1418463" y="1923415"/>
                  </a:lnTo>
                  <a:lnTo>
                    <a:pt x="1459915" y="1903590"/>
                  </a:lnTo>
                  <a:lnTo>
                    <a:pt x="1500289" y="1881962"/>
                  </a:lnTo>
                  <a:lnTo>
                    <a:pt x="1539544" y="1858568"/>
                  </a:lnTo>
                  <a:lnTo>
                    <a:pt x="1577619" y="1833460"/>
                  </a:lnTo>
                  <a:lnTo>
                    <a:pt x="1614462" y="1806714"/>
                  </a:lnTo>
                  <a:lnTo>
                    <a:pt x="1650009" y="1778368"/>
                  </a:lnTo>
                  <a:lnTo>
                    <a:pt x="1684235" y="1748472"/>
                  </a:lnTo>
                  <a:lnTo>
                    <a:pt x="1717065" y="1717078"/>
                  </a:lnTo>
                  <a:lnTo>
                    <a:pt x="1748459" y="1684248"/>
                  </a:lnTo>
                  <a:lnTo>
                    <a:pt x="1778355" y="1650022"/>
                  </a:lnTo>
                  <a:lnTo>
                    <a:pt x="1806714" y="1614462"/>
                  </a:lnTo>
                  <a:lnTo>
                    <a:pt x="1833460" y="1577619"/>
                  </a:lnTo>
                  <a:lnTo>
                    <a:pt x="1858556" y="1539544"/>
                  </a:lnTo>
                  <a:lnTo>
                    <a:pt x="1881949" y="1500289"/>
                  </a:lnTo>
                  <a:lnTo>
                    <a:pt x="1903590" y="1459915"/>
                  </a:lnTo>
                  <a:lnTo>
                    <a:pt x="1923415" y="1418463"/>
                  </a:lnTo>
                  <a:lnTo>
                    <a:pt x="1941372" y="1375994"/>
                  </a:lnTo>
                  <a:lnTo>
                    <a:pt x="1957425" y="1332560"/>
                  </a:lnTo>
                  <a:lnTo>
                    <a:pt x="1971497" y="1288211"/>
                  </a:lnTo>
                  <a:lnTo>
                    <a:pt x="1983549" y="1242999"/>
                  </a:lnTo>
                  <a:lnTo>
                    <a:pt x="1993544" y="1196975"/>
                  </a:lnTo>
                  <a:lnTo>
                    <a:pt x="2001393" y="1150188"/>
                  </a:lnTo>
                  <a:lnTo>
                    <a:pt x="2007069" y="1102702"/>
                  </a:lnTo>
                  <a:lnTo>
                    <a:pt x="2010511" y="1054569"/>
                  </a:lnTo>
                  <a:lnTo>
                    <a:pt x="2011680" y="100584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1398754" y="6882239"/>
              <a:ext cx="537210" cy="1145540"/>
            </a:xfrm>
            <a:custGeom>
              <a:avLst/>
              <a:gdLst/>
              <a:ahLst/>
              <a:cxnLst/>
              <a:rect l="l" t="t" r="r" b="b"/>
              <a:pathLst>
                <a:path w="537209" h="1145540">
                  <a:moveTo>
                    <a:pt x="504236" y="0"/>
                  </a:moveTo>
                  <a:lnTo>
                    <a:pt x="519064" y="64192"/>
                  </a:lnTo>
                  <a:lnTo>
                    <a:pt x="526919" y="110972"/>
                  </a:lnTo>
                  <a:lnTo>
                    <a:pt x="532596" y="158456"/>
                  </a:lnTo>
                  <a:lnTo>
                    <a:pt x="536041" y="206591"/>
                  </a:lnTo>
                  <a:lnTo>
                    <a:pt x="537200" y="255325"/>
                  </a:lnTo>
                  <a:lnTo>
                    <a:pt x="536041" y="304059"/>
                  </a:lnTo>
                  <a:lnTo>
                    <a:pt x="532596" y="352194"/>
                  </a:lnTo>
                  <a:lnTo>
                    <a:pt x="526919" y="399678"/>
                  </a:lnTo>
                  <a:lnTo>
                    <a:pt x="519064" y="446458"/>
                  </a:lnTo>
                  <a:lnTo>
                    <a:pt x="509081" y="492481"/>
                  </a:lnTo>
                  <a:lnTo>
                    <a:pt x="497025" y="537695"/>
                  </a:lnTo>
                  <a:lnTo>
                    <a:pt x="482947" y="582046"/>
                  </a:lnTo>
                  <a:lnTo>
                    <a:pt x="466901" y="625484"/>
                  </a:lnTo>
                  <a:lnTo>
                    <a:pt x="448939" y="667953"/>
                  </a:lnTo>
                  <a:lnTo>
                    <a:pt x="429114" y="709403"/>
                  </a:lnTo>
                  <a:lnTo>
                    <a:pt x="407478" y="749780"/>
                  </a:lnTo>
                  <a:lnTo>
                    <a:pt x="384085" y="789031"/>
                  </a:lnTo>
                  <a:lnTo>
                    <a:pt x="358987" y="827104"/>
                  </a:lnTo>
                  <a:lnTo>
                    <a:pt x="332236" y="863946"/>
                  </a:lnTo>
                  <a:lnTo>
                    <a:pt x="303885" y="899505"/>
                  </a:lnTo>
                  <a:lnTo>
                    <a:pt x="273988" y="933727"/>
                  </a:lnTo>
                  <a:lnTo>
                    <a:pt x="242596" y="966561"/>
                  </a:lnTo>
                  <a:lnTo>
                    <a:pt x="209763" y="997953"/>
                  </a:lnTo>
                  <a:lnTo>
                    <a:pt x="175540" y="1027850"/>
                  </a:lnTo>
                  <a:lnTo>
                    <a:pt x="139981" y="1056201"/>
                  </a:lnTo>
                  <a:lnTo>
                    <a:pt x="103139" y="1082951"/>
                  </a:lnTo>
                  <a:lnTo>
                    <a:pt x="65066" y="1108050"/>
                  </a:lnTo>
                  <a:lnTo>
                    <a:pt x="25815" y="1131443"/>
                  </a:lnTo>
                  <a:lnTo>
                    <a:pt x="0" y="11452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12788917" y="6856840"/>
              <a:ext cx="588645" cy="1830705"/>
            </a:xfrm>
            <a:custGeom>
              <a:avLst/>
              <a:gdLst/>
              <a:ahLst/>
              <a:cxnLst/>
              <a:rect l="l" t="t" r="r" b="b"/>
              <a:pathLst>
                <a:path w="588644" h="1830704">
                  <a:moveTo>
                    <a:pt x="0" y="0"/>
                  </a:moveTo>
                  <a:lnTo>
                    <a:pt x="0" y="1830700"/>
                  </a:lnTo>
                  <a:lnTo>
                    <a:pt x="36790" y="1813104"/>
                  </a:lnTo>
                  <a:lnTo>
                    <a:pt x="77167" y="1791468"/>
                  </a:lnTo>
                  <a:lnTo>
                    <a:pt x="116418" y="1768075"/>
                  </a:lnTo>
                  <a:lnTo>
                    <a:pt x="154491" y="1742976"/>
                  </a:lnTo>
                  <a:lnTo>
                    <a:pt x="191333" y="1716226"/>
                  </a:lnTo>
                  <a:lnTo>
                    <a:pt x="226892" y="1687875"/>
                  </a:lnTo>
                  <a:lnTo>
                    <a:pt x="261114" y="1657978"/>
                  </a:lnTo>
                  <a:lnTo>
                    <a:pt x="293948" y="1626586"/>
                  </a:lnTo>
                  <a:lnTo>
                    <a:pt x="325340" y="1593752"/>
                  </a:lnTo>
                  <a:lnTo>
                    <a:pt x="355237" y="1559530"/>
                  </a:lnTo>
                  <a:lnTo>
                    <a:pt x="383588" y="1523971"/>
                  </a:lnTo>
                  <a:lnTo>
                    <a:pt x="410338" y="1487129"/>
                  </a:lnTo>
                  <a:lnTo>
                    <a:pt x="435437" y="1449056"/>
                  </a:lnTo>
                  <a:lnTo>
                    <a:pt x="458830" y="1409805"/>
                  </a:lnTo>
                  <a:lnTo>
                    <a:pt x="480466" y="1369428"/>
                  </a:lnTo>
                  <a:lnTo>
                    <a:pt x="500291" y="1327978"/>
                  </a:lnTo>
                  <a:lnTo>
                    <a:pt x="518253" y="1285509"/>
                  </a:lnTo>
                  <a:lnTo>
                    <a:pt x="534299" y="1242072"/>
                  </a:lnTo>
                  <a:lnTo>
                    <a:pt x="548376" y="1197720"/>
                  </a:lnTo>
                  <a:lnTo>
                    <a:pt x="560433" y="1152506"/>
                  </a:lnTo>
                  <a:lnTo>
                    <a:pt x="570415" y="1106483"/>
                  </a:lnTo>
                  <a:lnTo>
                    <a:pt x="578271" y="1059703"/>
                  </a:lnTo>
                  <a:lnTo>
                    <a:pt x="583947" y="1012219"/>
                  </a:lnTo>
                  <a:lnTo>
                    <a:pt x="587392" y="964084"/>
                  </a:lnTo>
                  <a:lnTo>
                    <a:pt x="588552" y="915350"/>
                  </a:lnTo>
                  <a:lnTo>
                    <a:pt x="587392" y="866616"/>
                  </a:lnTo>
                  <a:lnTo>
                    <a:pt x="583947" y="818481"/>
                  </a:lnTo>
                  <a:lnTo>
                    <a:pt x="578271" y="770997"/>
                  </a:lnTo>
                  <a:lnTo>
                    <a:pt x="570415" y="724217"/>
                  </a:lnTo>
                  <a:lnTo>
                    <a:pt x="560433" y="678194"/>
                  </a:lnTo>
                  <a:lnTo>
                    <a:pt x="548376" y="632980"/>
                  </a:lnTo>
                  <a:lnTo>
                    <a:pt x="534299" y="588628"/>
                  </a:lnTo>
                  <a:lnTo>
                    <a:pt x="518253" y="545191"/>
                  </a:lnTo>
                  <a:lnTo>
                    <a:pt x="500291" y="502722"/>
                  </a:lnTo>
                  <a:lnTo>
                    <a:pt x="480466" y="461272"/>
                  </a:lnTo>
                  <a:lnTo>
                    <a:pt x="458830" y="420895"/>
                  </a:lnTo>
                  <a:lnTo>
                    <a:pt x="435437" y="381644"/>
                  </a:lnTo>
                  <a:lnTo>
                    <a:pt x="410338" y="343571"/>
                  </a:lnTo>
                  <a:lnTo>
                    <a:pt x="383588" y="306729"/>
                  </a:lnTo>
                  <a:lnTo>
                    <a:pt x="355237" y="271170"/>
                  </a:lnTo>
                  <a:lnTo>
                    <a:pt x="325340" y="236948"/>
                  </a:lnTo>
                  <a:lnTo>
                    <a:pt x="293948" y="204114"/>
                  </a:lnTo>
                  <a:lnTo>
                    <a:pt x="261114" y="172722"/>
                  </a:lnTo>
                  <a:lnTo>
                    <a:pt x="226892" y="142825"/>
                  </a:lnTo>
                  <a:lnTo>
                    <a:pt x="191333" y="114474"/>
                  </a:lnTo>
                  <a:lnTo>
                    <a:pt x="154491" y="87724"/>
                  </a:lnTo>
                  <a:lnTo>
                    <a:pt x="116418" y="62625"/>
                  </a:lnTo>
                  <a:lnTo>
                    <a:pt x="77167" y="39232"/>
                  </a:lnTo>
                  <a:lnTo>
                    <a:pt x="36790" y="1759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1365789" y="6882142"/>
              <a:ext cx="570230" cy="1145540"/>
            </a:xfrm>
            <a:custGeom>
              <a:avLst/>
              <a:gdLst/>
              <a:ahLst/>
              <a:cxnLst/>
              <a:rect l="l" t="t" r="r" b="b"/>
              <a:pathLst>
                <a:path w="570229" h="1145540">
                  <a:moveTo>
                    <a:pt x="570166" y="255422"/>
                  </a:moveTo>
                  <a:lnTo>
                    <a:pt x="568845" y="204558"/>
                  </a:lnTo>
                  <a:lnTo>
                    <a:pt x="568794" y="202768"/>
                  </a:lnTo>
                  <a:lnTo>
                    <a:pt x="565264" y="157365"/>
                  </a:lnTo>
                  <a:lnTo>
                    <a:pt x="565035" y="154178"/>
                  </a:lnTo>
                  <a:lnTo>
                    <a:pt x="564769" y="150812"/>
                  </a:lnTo>
                  <a:lnTo>
                    <a:pt x="558749" y="104381"/>
                  </a:lnTo>
                  <a:lnTo>
                    <a:pt x="558139" y="99618"/>
                  </a:lnTo>
                  <a:lnTo>
                    <a:pt x="555790" y="86766"/>
                  </a:lnTo>
                  <a:lnTo>
                    <a:pt x="555777" y="86639"/>
                  </a:lnTo>
                  <a:lnTo>
                    <a:pt x="550075" y="55295"/>
                  </a:lnTo>
                  <a:lnTo>
                    <a:pt x="550011" y="55067"/>
                  </a:lnTo>
                  <a:lnTo>
                    <a:pt x="548970" y="49276"/>
                  </a:lnTo>
                  <a:lnTo>
                    <a:pt x="546252" y="37719"/>
                  </a:lnTo>
                  <a:lnTo>
                    <a:pt x="542112" y="20116"/>
                  </a:lnTo>
                  <a:lnTo>
                    <a:pt x="539051" y="7073"/>
                  </a:lnTo>
                  <a:lnTo>
                    <a:pt x="537387" y="0"/>
                  </a:lnTo>
                  <a:lnTo>
                    <a:pt x="537197" y="101"/>
                  </a:lnTo>
                  <a:lnTo>
                    <a:pt x="501459" y="19850"/>
                  </a:lnTo>
                  <a:lnTo>
                    <a:pt x="461873" y="44081"/>
                  </a:lnTo>
                  <a:lnTo>
                    <a:pt x="423545" y="70053"/>
                  </a:lnTo>
                  <a:lnTo>
                    <a:pt x="386524" y="97701"/>
                  </a:lnTo>
                  <a:lnTo>
                    <a:pt x="350850" y="126961"/>
                  </a:lnTo>
                  <a:lnTo>
                    <a:pt x="316598" y="157784"/>
                  </a:lnTo>
                  <a:lnTo>
                    <a:pt x="283806" y="190119"/>
                  </a:lnTo>
                  <a:lnTo>
                    <a:pt x="252526" y="223888"/>
                  </a:lnTo>
                  <a:lnTo>
                    <a:pt x="222808" y="259041"/>
                  </a:lnTo>
                  <a:lnTo>
                    <a:pt x="194716" y="295541"/>
                  </a:lnTo>
                  <a:lnTo>
                    <a:pt x="168287" y="333324"/>
                  </a:lnTo>
                  <a:lnTo>
                    <a:pt x="143573" y="372351"/>
                  </a:lnTo>
                  <a:lnTo>
                    <a:pt x="120637" y="412546"/>
                  </a:lnTo>
                  <a:lnTo>
                    <a:pt x="99517" y="453885"/>
                  </a:lnTo>
                  <a:lnTo>
                    <a:pt x="72529" y="514629"/>
                  </a:lnTo>
                  <a:lnTo>
                    <a:pt x="55968" y="558673"/>
                  </a:lnTo>
                  <a:lnTo>
                    <a:pt x="41452" y="603656"/>
                  </a:lnTo>
                  <a:lnTo>
                    <a:pt x="29019" y="649516"/>
                  </a:lnTo>
                  <a:lnTo>
                    <a:pt x="18719" y="696201"/>
                  </a:lnTo>
                  <a:lnTo>
                    <a:pt x="10617" y="743648"/>
                  </a:lnTo>
                  <a:lnTo>
                    <a:pt x="4762" y="791806"/>
                  </a:lnTo>
                  <a:lnTo>
                    <a:pt x="1206" y="840625"/>
                  </a:lnTo>
                  <a:lnTo>
                    <a:pt x="0" y="890054"/>
                  </a:lnTo>
                  <a:lnTo>
                    <a:pt x="1308" y="940930"/>
                  </a:lnTo>
                  <a:lnTo>
                    <a:pt x="5118" y="991298"/>
                  </a:lnTo>
                  <a:lnTo>
                    <a:pt x="11404" y="1041095"/>
                  </a:lnTo>
                  <a:lnTo>
                    <a:pt x="20078" y="1090168"/>
                  </a:lnTo>
                  <a:lnTo>
                    <a:pt x="31089" y="1138377"/>
                  </a:lnTo>
                  <a:lnTo>
                    <a:pt x="33007" y="1145540"/>
                  </a:lnTo>
                  <a:lnTo>
                    <a:pt x="67868" y="1126096"/>
                  </a:lnTo>
                  <a:lnTo>
                    <a:pt x="68707" y="1125626"/>
                  </a:lnTo>
                  <a:lnTo>
                    <a:pt x="73888" y="1122730"/>
                  </a:lnTo>
                  <a:lnTo>
                    <a:pt x="81953" y="1117727"/>
                  </a:lnTo>
                  <a:lnTo>
                    <a:pt x="108280" y="1101394"/>
                  </a:lnTo>
                  <a:lnTo>
                    <a:pt x="113766" y="1097991"/>
                  </a:lnTo>
                  <a:lnTo>
                    <a:pt x="121158" y="1092923"/>
                  </a:lnTo>
                  <a:lnTo>
                    <a:pt x="121373" y="1092771"/>
                  </a:lnTo>
                  <a:lnTo>
                    <a:pt x="133019" y="1084770"/>
                  </a:lnTo>
                  <a:lnTo>
                    <a:pt x="146608" y="1075423"/>
                  </a:lnTo>
                  <a:lnTo>
                    <a:pt x="152387" y="1071460"/>
                  </a:lnTo>
                  <a:lnTo>
                    <a:pt x="182841" y="1048385"/>
                  </a:lnTo>
                  <a:lnTo>
                    <a:pt x="183642" y="1047775"/>
                  </a:lnTo>
                  <a:lnTo>
                    <a:pt x="189674" y="1043203"/>
                  </a:lnTo>
                  <a:lnTo>
                    <a:pt x="196329" y="1037653"/>
                  </a:lnTo>
                  <a:lnTo>
                    <a:pt x="219303" y="1018514"/>
                  </a:lnTo>
                  <a:lnTo>
                    <a:pt x="225577" y="1013294"/>
                  </a:lnTo>
                  <a:lnTo>
                    <a:pt x="231762" y="1007630"/>
                  </a:lnTo>
                  <a:lnTo>
                    <a:pt x="253555" y="987691"/>
                  </a:lnTo>
                  <a:lnTo>
                    <a:pt x="260032" y="981773"/>
                  </a:lnTo>
                  <a:lnTo>
                    <a:pt x="265633" y="976147"/>
                  </a:lnTo>
                  <a:lnTo>
                    <a:pt x="273697" y="968070"/>
                  </a:lnTo>
                  <a:lnTo>
                    <a:pt x="286346" y="955370"/>
                  </a:lnTo>
                  <a:lnTo>
                    <a:pt x="293001" y="948702"/>
                  </a:lnTo>
                  <a:lnTo>
                    <a:pt x="298234" y="942936"/>
                  </a:lnTo>
                  <a:lnTo>
                    <a:pt x="317627" y="921600"/>
                  </a:lnTo>
                  <a:lnTo>
                    <a:pt x="324421" y="914133"/>
                  </a:lnTo>
                  <a:lnTo>
                    <a:pt x="329171" y="908392"/>
                  </a:lnTo>
                  <a:lnTo>
                    <a:pt x="329780" y="907656"/>
                  </a:lnTo>
                  <a:lnTo>
                    <a:pt x="347345" y="886447"/>
                  </a:lnTo>
                  <a:lnTo>
                    <a:pt x="347675" y="886028"/>
                  </a:lnTo>
                  <a:lnTo>
                    <a:pt x="354215" y="878128"/>
                  </a:lnTo>
                  <a:lnTo>
                    <a:pt x="358394" y="872578"/>
                  </a:lnTo>
                  <a:lnTo>
                    <a:pt x="358495" y="872451"/>
                  </a:lnTo>
                  <a:lnTo>
                    <a:pt x="375437" y="849947"/>
                  </a:lnTo>
                  <a:lnTo>
                    <a:pt x="382358" y="840752"/>
                  </a:lnTo>
                  <a:lnTo>
                    <a:pt x="386067" y="835317"/>
                  </a:lnTo>
                  <a:lnTo>
                    <a:pt x="386168" y="835177"/>
                  </a:lnTo>
                  <a:lnTo>
                    <a:pt x="401866" y="812165"/>
                  </a:lnTo>
                  <a:lnTo>
                    <a:pt x="408762" y="802055"/>
                  </a:lnTo>
                  <a:lnTo>
                    <a:pt x="412102" y="796620"/>
                  </a:lnTo>
                  <a:lnTo>
                    <a:pt x="425729" y="774509"/>
                  </a:lnTo>
                  <a:lnTo>
                    <a:pt x="426580" y="773137"/>
                  </a:lnTo>
                  <a:lnTo>
                    <a:pt x="433387" y="762088"/>
                  </a:lnTo>
                  <a:lnTo>
                    <a:pt x="436283" y="756856"/>
                  </a:lnTo>
                  <a:lnTo>
                    <a:pt x="449516" y="732942"/>
                  </a:lnTo>
                  <a:lnTo>
                    <a:pt x="456171" y="720928"/>
                  </a:lnTo>
                  <a:lnTo>
                    <a:pt x="458622" y="715937"/>
                  </a:lnTo>
                  <a:lnTo>
                    <a:pt x="469506" y="693889"/>
                  </a:lnTo>
                  <a:lnTo>
                    <a:pt x="470636" y="691603"/>
                  </a:lnTo>
                  <a:lnTo>
                    <a:pt x="477050" y="678599"/>
                  </a:lnTo>
                  <a:lnTo>
                    <a:pt x="479018" y="674077"/>
                  </a:lnTo>
                  <a:lnTo>
                    <a:pt x="479094" y="673925"/>
                  </a:lnTo>
                  <a:lnTo>
                    <a:pt x="479539" y="672871"/>
                  </a:lnTo>
                  <a:lnTo>
                    <a:pt x="495985" y="635190"/>
                  </a:lnTo>
                  <a:lnTo>
                    <a:pt x="497611" y="630923"/>
                  </a:lnTo>
                  <a:lnTo>
                    <a:pt x="497852" y="630288"/>
                  </a:lnTo>
                  <a:lnTo>
                    <a:pt x="512902" y="590740"/>
                  </a:lnTo>
                  <a:lnTo>
                    <a:pt x="514184" y="586803"/>
                  </a:lnTo>
                  <a:lnTo>
                    <a:pt x="527748" y="545312"/>
                  </a:lnTo>
                  <a:lnTo>
                    <a:pt x="528701" y="541820"/>
                  </a:lnTo>
                  <a:lnTo>
                    <a:pt x="540473" y="498970"/>
                  </a:lnTo>
                  <a:lnTo>
                    <a:pt x="541134" y="495960"/>
                  </a:lnTo>
                  <a:lnTo>
                    <a:pt x="551002" y="451764"/>
                  </a:lnTo>
                  <a:lnTo>
                    <a:pt x="551408" y="449376"/>
                  </a:lnTo>
                  <a:lnTo>
                    <a:pt x="551789" y="447179"/>
                  </a:lnTo>
                  <a:lnTo>
                    <a:pt x="559295" y="403745"/>
                  </a:lnTo>
                  <a:lnTo>
                    <a:pt x="559498" y="401993"/>
                  </a:lnTo>
                  <a:lnTo>
                    <a:pt x="559536" y="401840"/>
                  </a:lnTo>
                  <a:lnTo>
                    <a:pt x="560171" y="396532"/>
                  </a:lnTo>
                  <a:lnTo>
                    <a:pt x="565289" y="354977"/>
                  </a:lnTo>
                  <a:lnTo>
                    <a:pt x="565365" y="353822"/>
                  </a:lnTo>
                  <a:lnTo>
                    <a:pt x="565391" y="353682"/>
                  </a:lnTo>
                  <a:lnTo>
                    <a:pt x="565886" y="346735"/>
                  </a:lnTo>
                  <a:lnTo>
                    <a:pt x="568934" y="305523"/>
                  </a:lnTo>
                  <a:lnTo>
                    <a:pt x="568947" y="304850"/>
                  </a:lnTo>
                  <a:lnTo>
                    <a:pt x="570166" y="25542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11398754" y="6882239"/>
              <a:ext cx="536575" cy="1145540"/>
            </a:xfrm>
            <a:custGeom>
              <a:avLst/>
              <a:gdLst/>
              <a:ahLst/>
              <a:cxnLst/>
              <a:rect l="l" t="t" r="r" b="b"/>
              <a:pathLst>
                <a:path w="536575" h="1145540">
                  <a:moveTo>
                    <a:pt x="504236" y="0"/>
                  </a:moveTo>
                  <a:lnTo>
                    <a:pt x="506094" y="6968"/>
                  </a:lnTo>
                </a:path>
                <a:path w="536575" h="1145540">
                  <a:moveTo>
                    <a:pt x="513299" y="37614"/>
                  </a:moveTo>
                  <a:lnTo>
                    <a:pt x="517112" y="55194"/>
                  </a:lnTo>
                </a:path>
                <a:path w="536575" h="1145540">
                  <a:moveTo>
                    <a:pt x="522815" y="86530"/>
                  </a:moveTo>
                  <a:lnTo>
                    <a:pt x="525796" y="104281"/>
                  </a:lnTo>
                </a:path>
                <a:path w="536575" h="1145540">
                  <a:moveTo>
                    <a:pt x="529982" y="136591"/>
                  </a:moveTo>
                  <a:lnTo>
                    <a:pt x="532072" y="154074"/>
                  </a:lnTo>
                </a:path>
                <a:path w="536575" h="1145540">
                  <a:moveTo>
                    <a:pt x="534784" y="189031"/>
                  </a:moveTo>
                  <a:lnTo>
                    <a:pt x="535888" y="204454"/>
                  </a:lnTo>
                </a:path>
                <a:path w="536575" h="1145540">
                  <a:moveTo>
                    <a:pt x="535991" y="304753"/>
                  </a:moveTo>
                  <a:lnTo>
                    <a:pt x="534838" y="320863"/>
                  </a:lnTo>
                </a:path>
                <a:path w="536575" h="1145540">
                  <a:moveTo>
                    <a:pt x="532431" y="353575"/>
                  </a:moveTo>
                  <a:lnTo>
                    <a:pt x="530174" y="372457"/>
                  </a:lnTo>
                </a:path>
                <a:path w="536575" h="1145540">
                  <a:moveTo>
                    <a:pt x="526574" y="401735"/>
                  </a:moveTo>
                  <a:lnTo>
                    <a:pt x="523263" y="421453"/>
                  </a:lnTo>
                </a:path>
                <a:path w="536575" h="1145540">
                  <a:moveTo>
                    <a:pt x="518473" y="449183"/>
                  </a:moveTo>
                  <a:lnTo>
                    <a:pt x="514161" y="469062"/>
                  </a:lnTo>
                </a:path>
                <a:path w="536575" h="1145540">
                  <a:moveTo>
                    <a:pt x="508179" y="495863"/>
                  </a:moveTo>
                  <a:lnTo>
                    <a:pt x="502922" y="515578"/>
                  </a:lnTo>
                </a:path>
                <a:path w="536575" h="1145540">
                  <a:moveTo>
                    <a:pt x="495747" y="541721"/>
                  </a:moveTo>
                  <a:lnTo>
                    <a:pt x="489602" y="561081"/>
                  </a:lnTo>
                </a:path>
                <a:path w="536575" h="1145540">
                  <a:moveTo>
                    <a:pt x="481227" y="586703"/>
                  </a:moveTo>
                  <a:lnTo>
                    <a:pt x="474252" y="605584"/>
                  </a:lnTo>
                </a:path>
                <a:path w="536575" h="1145540">
                  <a:moveTo>
                    <a:pt x="464672" y="630753"/>
                  </a:moveTo>
                  <a:lnTo>
                    <a:pt x="456927" y="649067"/>
                  </a:lnTo>
                </a:path>
                <a:path w="536575" h="1145540">
                  <a:moveTo>
                    <a:pt x="446135" y="673817"/>
                  </a:moveTo>
                  <a:lnTo>
                    <a:pt x="437678" y="691498"/>
                  </a:lnTo>
                </a:path>
                <a:path w="536575" h="1145540">
                  <a:moveTo>
                    <a:pt x="425666" y="715837"/>
                  </a:moveTo>
                  <a:lnTo>
                    <a:pt x="416557" y="732837"/>
                  </a:lnTo>
                </a:path>
                <a:path w="536575" h="1145540">
                  <a:moveTo>
                    <a:pt x="403320" y="756757"/>
                  </a:moveTo>
                  <a:lnTo>
                    <a:pt x="393616" y="773039"/>
                  </a:lnTo>
                </a:path>
                <a:path w="536575" h="1145540">
                  <a:moveTo>
                    <a:pt x="379148" y="796520"/>
                  </a:moveTo>
                  <a:lnTo>
                    <a:pt x="368906" y="812057"/>
                  </a:lnTo>
                </a:path>
                <a:path w="536575" h="1145540">
                  <a:moveTo>
                    <a:pt x="353204" y="835068"/>
                  </a:moveTo>
                  <a:lnTo>
                    <a:pt x="342477" y="849841"/>
                  </a:lnTo>
                </a:path>
                <a:path w="536575" h="1145540">
                  <a:moveTo>
                    <a:pt x="325541" y="872343"/>
                  </a:moveTo>
                  <a:lnTo>
                    <a:pt x="314382" y="886340"/>
                  </a:lnTo>
                </a:path>
                <a:path w="536575" h="1145540">
                  <a:moveTo>
                    <a:pt x="296214" y="908286"/>
                  </a:moveTo>
                  <a:lnTo>
                    <a:pt x="284670" y="921500"/>
                  </a:lnTo>
                </a:path>
                <a:path w="536575" h="1145540">
                  <a:moveTo>
                    <a:pt x="265277" y="942838"/>
                  </a:moveTo>
                  <a:lnTo>
                    <a:pt x="253392" y="955269"/>
                  </a:lnTo>
                </a:path>
                <a:path w="536575" h="1145540">
                  <a:moveTo>
                    <a:pt x="232786" y="975940"/>
                  </a:moveTo>
                  <a:lnTo>
                    <a:pt x="220600" y="987591"/>
                  </a:lnTo>
                </a:path>
                <a:path w="536575" h="1145540">
                  <a:moveTo>
                    <a:pt x="198797" y="1007532"/>
                  </a:moveTo>
                  <a:lnTo>
                    <a:pt x="186345" y="1018411"/>
                  </a:lnTo>
                </a:path>
                <a:path w="536575" h="1145540">
                  <a:moveTo>
                    <a:pt x="163366" y="1037556"/>
                  </a:moveTo>
                  <a:lnTo>
                    <a:pt x="150679" y="1047671"/>
                  </a:lnTo>
                </a:path>
                <a:path w="536575" h="1145540">
                  <a:moveTo>
                    <a:pt x="126551" y="1065952"/>
                  </a:moveTo>
                  <a:lnTo>
                    <a:pt x="113655" y="1075316"/>
                  </a:lnTo>
                </a:path>
                <a:path w="536575" h="1145540">
                  <a:moveTo>
                    <a:pt x="88409" y="1092662"/>
                  </a:moveTo>
                  <a:lnTo>
                    <a:pt x="75326" y="1101286"/>
                  </a:lnTo>
                </a:path>
                <a:path w="536575" h="1145540">
                  <a:moveTo>
                    <a:pt x="48999" y="1117626"/>
                  </a:moveTo>
                  <a:lnTo>
                    <a:pt x="35745" y="1125525"/>
                  </a:lnTo>
                </a:path>
                <a:path w="536575" h="1145540">
                  <a:moveTo>
                    <a:pt x="8378" y="1140786"/>
                  </a:moveTo>
                  <a:lnTo>
                    <a:pt x="0" y="1145276"/>
                  </a:lnTo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64" name="object 6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365790" y="6766350"/>
              <a:ext cx="2011679" cy="2011680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1365790" y="6766350"/>
              <a:ext cx="2011680" cy="2011680"/>
            </a:xfrm>
            <a:custGeom>
              <a:avLst/>
              <a:gdLst/>
              <a:ahLst/>
              <a:cxnLst/>
              <a:rect l="l" t="t" r="r" b="b"/>
              <a:pathLst>
                <a:path w="2011680" h="2011679">
                  <a:moveTo>
                    <a:pt x="1005839" y="0"/>
                  </a:moveTo>
                  <a:lnTo>
                    <a:pt x="1054573" y="1159"/>
                  </a:lnTo>
                  <a:lnTo>
                    <a:pt x="1102709" y="4604"/>
                  </a:lnTo>
                  <a:lnTo>
                    <a:pt x="1150192" y="10281"/>
                  </a:lnTo>
                  <a:lnTo>
                    <a:pt x="1196972" y="18136"/>
                  </a:lnTo>
                  <a:lnTo>
                    <a:pt x="1242996" y="28119"/>
                  </a:lnTo>
                  <a:lnTo>
                    <a:pt x="1288210" y="40175"/>
                  </a:lnTo>
                  <a:lnTo>
                    <a:pt x="1332561" y="54253"/>
                  </a:lnTo>
                  <a:lnTo>
                    <a:pt x="1375998" y="70299"/>
                  </a:lnTo>
                  <a:lnTo>
                    <a:pt x="1418468" y="88261"/>
                  </a:lnTo>
                  <a:lnTo>
                    <a:pt x="1459918" y="108086"/>
                  </a:lnTo>
                  <a:lnTo>
                    <a:pt x="1500294" y="129722"/>
                  </a:lnTo>
                  <a:lnTo>
                    <a:pt x="1539546" y="153115"/>
                  </a:lnTo>
                  <a:lnTo>
                    <a:pt x="1577619" y="178213"/>
                  </a:lnTo>
                  <a:lnTo>
                    <a:pt x="1614461" y="204964"/>
                  </a:lnTo>
                  <a:lnTo>
                    <a:pt x="1650020" y="233315"/>
                  </a:lnTo>
                  <a:lnTo>
                    <a:pt x="1684242" y="263212"/>
                  </a:lnTo>
                  <a:lnTo>
                    <a:pt x="1717076" y="294604"/>
                  </a:lnTo>
                  <a:lnTo>
                    <a:pt x="1748467" y="327437"/>
                  </a:lnTo>
                  <a:lnTo>
                    <a:pt x="1778365" y="361660"/>
                  </a:lnTo>
                  <a:lnTo>
                    <a:pt x="1806715" y="397218"/>
                  </a:lnTo>
                  <a:lnTo>
                    <a:pt x="1833466" y="434061"/>
                  </a:lnTo>
                  <a:lnTo>
                    <a:pt x="1858564" y="472134"/>
                  </a:lnTo>
                  <a:lnTo>
                    <a:pt x="1881958" y="511385"/>
                  </a:lnTo>
                  <a:lnTo>
                    <a:pt x="1903593" y="551762"/>
                  </a:lnTo>
                  <a:lnTo>
                    <a:pt x="1923418" y="593211"/>
                  </a:lnTo>
                  <a:lnTo>
                    <a:pt x="1941380" y="635681"/>
                  </a:lnTo>
                  <a:lnTo>
                    <a:pt x="1957426" y="679118"/>
                  </a:lnTo>
                  <a:lnTo>
                    <a:pt x="1971504" y="723470"/>
                  </a:lnTo>
                  <a:lnTo>
                    <a:pt x="1983560" y="768684"/>
                  </a:lnTo>
                  <a:lnTo>
                    <a:pt x="1993543" y="814707"/>
                  </a:lnTo>
                  <a:lnTo>
                    <a:pt x="2001399" y="861487"/>
                  </a:lnTo>
                  <a:lnTo>
                    <a:pt x="2007075" y="908971"/>
                  </a:lnTo>
                  <a:lnTo>
                    <a:pt x="2010520" y="957106"/>
                  </a:lnTo>
                  <a:lnTo>
                    <a:pt x="2011679" y="1005840"/>
                  </a:lnTo>
                  <a:lnTo>
                    <a:pt x="2010520" y="1054573"/>
                  </a:lnTo>
                  <a:lnTo>
                    <a:pt x="2007075" y="1102709"/>
                  </a:lnTo>
                  <a:lnTo>
                    <a:pt x="2001399" y="1150192"/>
                  </a:lnTo>
                  <a:lnTo>
                    <a:pt x="1993543" y="1196972"/>
                  </a:lnTo>
                  <a:lnTo>
                    <a:pt x="1983560" y="1242996"/>
                  </a:lnTo>
                  <a:lnTo>
                    <a:pt x="1971504" y="1288210"/>
                  </a:lnTo>
                  <a:lnTo>
                    <a:pt x="1957426" y="1332561"/>
                  </a:lnTo>
                  <a:lnTo>
                    <a:pt x="1941380" y="1375998"/>
                  </a:lnTo>
                  <a:lnTo>
                    <a:pt x="1923418" y="1418468"/>
                  </a:lnTo>
                  <a:lnTo>
                    <a:pt x="1903593" y="1459918"/>
                  </a:lnTo>
                  <a:lnTo>
                    <a:pt x="1881958" y="1500294"/>
                  </a:lnTo>
                  <a:lnTo>
                    <a:pt x="1858564" y="1539546"/>
                  </a:lnTo>
                  <a:lnTo>
                    <a:pt x="1833466" y="1577619"/>
                  </a:lnTo>
                  <a:lnTo>
                    <a:pt x="1806715" y="1614461"/>
                  </a:lnTo>
                  <a:lnTo>
                    <a:pt x="1778365" y="1650020"/>
                  </a:lnTo>
                  <a:lnTo>
                    <a:pt x="1748467" y="1684242"/>
                  </a:lnTo>
                  <a:lnTo>
                    <a:pt x="1717076" y="1717076"/>
                  </a:lnTo>
                  <a:lnTo>
                    <a:pt x="1684242" y="1748467"/>
                  </a:lnTo>
                  <a:lnTo>
                    <a:pt x="1650020" y="1778365"/>
                  </a:lnTo>
                  <a:lnTo>
                    <a:pt x="1614461" y="1806715"/>
                  </a:lnTo>
                  <a:lnTo>
                    <a:pt x="1577619" y="1833466"/>
                  </a:lnTo>
                  <a:lnTo>
                    <a:pt x="1539546" y="1858564"/>
                  </a:lnTo>
                  <a:lnTo>
                    <a:pt x="1500294" y="1881958"/>
                  </a:lnTo>
                  <a:lnTo>
                    <a:pt x="1459918" y="1903593"/>
                  </a:lnTo>
                  <a:lnTo>
                    <a:pt x="1418468" y="1923418"/>
                  </a:lnTo>
                  <a:lnTo>
                    <a:pt x="1375998" y="1941380"/>
                  </a:lnTo>
                  <a:lnTo>
                    <a:pt x="1332561" y="1957426"/>
                  </a:lnTo>
                  <a:lnTo>
                    <a:pt x="1288210" y="1971504"/>
                  </a:lnTo>
                  <a:lnTo>
                    <a:pt x="1242996" y="1983560"/>
                  </a:lnTo>
                  <a:lnTo>
                    <a:pt x="1196972" y="1993543"/>
                  </a:lnTo>
                  <a:lnTo>
                    <a:pt x="1150192" y="2001399"/>
                  </a:lnTo>
                  <a:lnTo>
                    <a:pt x="1102709" y="2007075"/>
                  </a:lnTo>
                  <a:lnTo>
                    <a:pt x="1054573" y="2010520"/>
                  </a:lnTo>
                  <a:lnTo>
                    <a:pt x="1005839" y="2011680"/>
                  </a:lnTo>
                  <a:lnTo>
                    <a:pt x="957106" y="2010520"/>
                  </a:lnTo>
                  <a:lnTo>
                    <a:pt x="908971" y="2007075"/>
                  </a:lnTo>
                  <a:lnTo>
                    <a:pt x="861487" y="2001399"/>
                  </a:lnTo>
                  <a:lnTo>
                    <a:pt x="814707" y="1993543"/>
                  </a:lnTo>
                  <a:lnTo>
                    <a:pt x="768684" y="1983560"/>
                  </a:lnTo>
                  <a:lnTo>
                    <a:pt x="723470" y="1971504"/>
                  </a:lnTo>
                  <a:lnTo>
                    <a:pt x="679118" y="1957426"/>
                  </a:lnTo>
                  <a:lnTo>
                    <a:pt x="635681" y="1941380"/>
                  </a:lnTo>
                  <a:lnTo>
                    <a:pt x="593211" y="1923418"/>
                  </a:lnTo>
                  <a:lnTo>
                    <a:pt x="551762" y="1903593"/>
                  </a:lnTo>
                  <a:lnTo>
                    <a:pt x="511385" y="1881958"/>
                  </a:lnTo>
                  <a:lnTo>
                    <a:pt x="472134" y="1858564"/>
                  </a:lnTo>
                  <a:lnTo>
                    <a:pt x="434061" y="1833466"/>
                  </a:lnTo>
                  <a:lnTo>
                    <a:pt x="397218" y="1806715"/>
                  </a:lnTo>
                  <a:lnTo>
                    <a:pt x="361660" y="1778365"/>
                  </a:lnTo>
                  <a:lnTo>
                    <a:pt x="327437" y="1748467"/>
                  </a:lnTo>
                  <a:lnTo>
                    <a:pt x="294604" y="1717076"/>
                  </a:lnTo>
                  <a:lnTo>
                    <a:pt x="263212" y="1684242"/>
                  </a:lnTo>
                  <a:lnTo>
                    <a:pt x="233315" y="1650020"/>
                  </a:lnTo>
                  <a:lnTo>
                    <a:pt x="204964" y="1614461"/>
                  </a:lnTo>
                  <a:lnTo>
                    <a:pt x="178213" y="1577619"/>
                  </a:lnTo>
                  <a:lnTo>
                    <a:pt x="153115" y="1539546"/>
                  </a:lnTo>
                  <a:lnTo>
                    <a:pt x="129722" y="1500294"/>
                  </a:lnTo>
                  <a:lnTo>
                    <a:pt x="108086" y="1459918"/>
                  </a:lnTo>
                  <a:lnTo>
                    <a:pt x="88261" y="1418468"/>
                  </a:lnTo>
                  <a:lnTo>
                    <a:pt x="70299" y="1375998"/>
                  </a:lnTo>
                  <a:lnTo>
                    <a:pt x="54253" y="1332561"/>
                  </a:lnTo>
                  <a:lnTo>
                    <a:pt x="40175" y="1288210"/>
                  </a:lnTo>
                  <a:lnTo>
                    <a:pt x="28119" y="1242996"/>
                  </a:lnTo>
                  <a:lnTo>
                    <a:pt x="18136" y="1196972"/>
                  </a:lnTo>
                  <a:lnTo>
                    <a:pt x="10281" y="1150192"/>
                  </a:lnTo>
                  <a:lnTo>
                    <a:pt x="4604" y="1102709"/>
                  </a:lnTo>
                  <a:lnTo>
                    <a:pt x="1159" y="1054573"/>
                  </a:lnTo>
                  <a:lnTo>
                    <a:pt x="0" y="1005840"/>
                  </a:lnTo>
                  <a:lnTo>
                    <a:pt x="1159" y="957106"/>
                  </a:lnTo>
                  <a:lnTo>
                    <a:pt x="4604" y="908971"/>
                  </a:lnTo>
                  <a:lnTo>
                    <a:pt x="10281" y="861487"/>
                  </a:lnTo>
                  <a:lnTo>
                    <a:pt x="18136" y="814707"/>
                  </a:lnTo>
                  <a:lnTo>
                    <a:pt x="28119" y="768684"/>
                  </a:lnTo>
                  <a:lnTo>
                    <a:pt x="40175" y="723470"/>
                  </a:lnTo>
                  <a:lnTo>
                    <a:pt x="54253" y="679118"/>
                  </a:lnTo>
                  <a:lnTo>
                    <a:pt x="70299" y="635681"/>
                  </a:lnTo>
                  <a:lnTo>
                    <a:pt x="88261" y="593211"/>
                  </a:lnTo>
                  <a:lnTo>
                    <a:pt x="108086" y="551762"/>
                  </a:lnTo>
                  <a:lnTo>
                    <a:pt x="129722" y="511385"/>
                  </a:lnTo>
                  <a:lnTo>
                    <a:pt x="153115" y="472134"/>
                  </a:lnTo>
                  <a:lnTo>
                    <a:pt x="178213" y="434061"/>
                  </a:lnTo>
                  <a:lnTo>
                    <a:pt x="204964" y="397218"/>
                  </a:lnTo>
                  <a:lnTo>
                    <a:pt x="233315" y="361660"/>
                  </a:lnTo>
                  <a:lnTo>
                    <a:pt x="263212" y="327437"/>
                  </a:lnTo>
                  <a:lnTo>
                    <a:pt x="294604" y="294604"/>
                  </a:lnTo>
                  <a:lnTo>
                    <a:pt x="327437" y="263212"/>
                  </a:lnTo>
                  <a:lnTo>
                    <a:pt x="361660" y="233315"/>
                  </a:lnTo>
                  <a:lnTo>
                    <a:pt x="397218" y="204964"/>
                  </a:lnTo>
                  <a:lnTo>
                    <a:pt x="434061" y="178213"/>
                  </a:lnTo>
                  <a:lnTo>
                    <a:pt x="472134" y="153115"/>
                  </a:lnTo>
                  <a:lnTo>
                    <a:pt x="511385" y="129722"/>
                  </a:lnTo>
                  <a:lnTo>
                    <a:pt x="551762" y="108086"/>
                  </a:lnTo>
                  <a:lnTo>
                    <a:pt x="593211" y="88261"/>
                  </a:lnTo>
                  <a:lnTo>
                    <a:pt x="635681" y="70299"/>
                  </a:lnTo>
                  <a:lnTo>
                    <a:pt x="679118" y="54253"/>
                  </a:lnTo>
                  <a:lnTo>
                    <a:pt x="723470" y="40175"/>
                  </a:lnTo>
                  <a:lnTo>
                    <a:pt x="768684" y="28119"/>
                  </a:lnTo>
                  <a:lnTo>
                    <a:pt x="814707" y="18136"/>
                  </a:lnTo>
                  <a:lnTo>
                    <a:pt x="861487" y="10281"/>
                  </a:lnTo>
                  <a:lnTo>
                    <a:pt x="908971" y="4604"/>
                  </a:lnTo>
                  <a:lnTo>
                    <a:pt x="957106" y="1159"/>
                  </a:lnTo>
                  <a:lnTo>
                    <a:pt x="1005839" y="0"/>
                  </a:lnTo>
                  <a:close/>
                </a:path>
              </a:pathLst>
            </a:custGeom>
            <a:ln w="54000">
              <a:solidFill>
                <a:srgbClr val="FEFEF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0461362" y="8293457"/>
              <a:ext cx="1069975" cy="906144"/>
            </a:xfrm>
            <a:custGeom>
              <a:avLst/>
              <a:gdLst/>
              <a:ahLst/>
              <a:cxnLst/>
              <a:rect l="l" t="t" r="r" b="b"/>
              <a:pathLst>
                <a:path w="1069975" h="906145">
                  <a:moveTo>
                    <a:pt x="71513" y="762058"/>
                  </a:moveTo>
                  <a:lnTo>
                    <a:pt x="34754" y="772281"/>
                  </a:lnTo>
                  <a:lnTo>
                    <a:pt x="7945" y="800859"/>
                  </a:lnTo>
                  <a:lnTo>
                    <a:pt x="0" y="837749"/>
                  </a:lnTo>
                  <a:lnTo>
                    <a:pt x="259" y="841208"/>
                  </a:lnTo>
                  <a:lnTo>
                    <a:pt x="14188" y="877117"/>
                  </a:lnTo>
                  <a:lnTo>
                    <a:pt x="45097" y="900802"/>
                  </a:lnTo>
                  <a:lnTo>
                    <a:pt x="72176" y="905929"/>
                  </a:lnTo>
                  <a:lnTo>
                    <a:pt x="75639" y="905835"/>
                  </a:lnTo>
                  <a:lnTo>
                    <a:pt x="111992" y="893765"/>
                  </a:lnTo>
                  <a:lnTo>
                    <a:pt x="137271" y="863982"/>
                  </a:lnTo>
                  <a:lnTo>
                    <a:pt x="142429" y="847835"/>
                  </a:lnTo>
                  <a:lnTo>
                    <a:pt x="83351" y="847835"/>
                  </a:lnTo>
                  <a:lnTo>
                    <a:pt x="60340" y="820152"/>
                  </a:lnTo>
                  <a:lnTo>
                    <a:pt x="113948" y="775587"/>
                  </a:lnTo>
                  <a:lnTo>
                    <a:pt x="111046" y="773607"/>
                  </a:lnTo>
                  <a:lnTo>
                    <a:pt x="108036" y="771763"/>
                  </a:lnTo>
                  <a:lnTo>
                    <a:pt x="74974" y="762130"/>
                  </a:lnTo>
                  <a:lnTo>
                    <a:pt x="71513" y="762058"/>
                  </a:lnTo>
                  <a:close/>
                </a:path>
                <a:path w="1069975" h="906145">
                  <a:moveTo>
                    <a:pt x="113948" y="775587"/>
                  </a:moveTo>
                  <a:lnTo>
                    <a:pt x="60340" y="820152"/>
                  </a:lnTo>
                  <a:lnTo>
                    <a:pt x="83351" y="847835"/>
                  </a:lnTo>
                  <a:lnTo>
                    <a:pt x="136959" y="803270"/>
                  </a:lnTo>
                  <a:lnTo>
                    <a:pt x="113948" y="775587"/>
                  </a:lnTo>
                  <a:close/>
                </a:path>
                <a:path w="1069975" h="906145">
                  <a:moveTo>
                    <a:pt x="136959" y="803270"/>
                  </a:moveTo>
                  <a:lnTo>
                    <a:pt x="83351" y="847835"/>
                  </a:lnTo>
                  <a:lnTo>
                    <a:pt x="142429" y="847835"/>
                  </a:lnTo>
                  <a:lnTo>
                    <a:pt x="143690" y="830238"/>
                  </a:lnTo>
                  <a:lnTo>
                    <a:pt x="143431" y="826778"/>
                  </a:lnTo>
                  <a:lnTo>
                    <a:pt x="136959" y="803270"/>
                  </a:lnTo>
                  <a:close/>
                </a:path>
                <a:path w="1069975" h="906145">
                  <a:moveTo>
                    <a:pt x="1046923" y="0"/>
                  </a:moveTo>
                  <a:lnTo>
                    <a:pt x="113948" y="775587"/>
                  </a:lnTo>
                  <a:lnTo>
                    <a:pt x="116823" y="777768"/>
                  </a:lnTo>
                  <a:lnTo>
                    <a:pt x="119574" y="780083"/>
                  </a:lnTo>
                  <a:lnTo>
                    <a:pt x="136959" y="803270"/>
                  </a:lnTo>
                  <a:lnTo>
                    <a:pt x="1069934" y="27683"/>
                  </a:lnTo>
                  <a:lnTo>
                    <a:pt x="1046923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7" name="object 6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0" y="0"/>
            <a:ext cx="672177" cy="5234313"/>
          </a:xfrm>
          <a:prstGeom prst="rect">
            <a:avLst/>
          </a:prstGeom>
        </p:spPr>
      </p:pic>
      <p:pic>
        <p:nvPicPr>
          <p:cNvPr id="68" name="object 68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5165004" y="642023"/>
            <a:ext cx="2651457" cy="58135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07" y="5129672"/>
            <a:ext cx="7337585" cy="5130322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18288000" cy="10260330"/>
            <a:chOff x="0" y="0"/>
            <a:chExt cx="18288000" cy="10260330"/>
          </a:xfrm>
        </p:grpSpPr>
        <p:sp>
          <p:nvSpPr>
            <p:cNvPr id="4" name="object 4"/>
            <p:cNvSpPr/>
            <p:nvPr/>
          </p:nvSpPr>
          <p:spPr>
            <a:xfrm>
              <a:off x="14872856" y="4"/>
              <a:ext cx="3415665" cy="10260330"/>
            </a:xfrm>
            <a:custGeom>
              <a:avLst/>
              <a:gdLst/>
              <a:ahLst/>
              <a:cxnLst/>
              <a:rect l="l" t="t" r="r" b="b"/>
              <a:pathLst>
                <a:path w="3415665" h="10260330">
                  <a:moveTo>
                    <a:pt x="3415143" y="0"/>
                  </a:moveTo>
                  <a:lnTo>
                    <a:pt x="0" y="0"/>
                  </a:lnTo>
                  <a:lnTo>
                    <a:pt x="0" y="10259992"/>
                  </a:lnTo>
                  <a:lnTo>
                    <a:pt x="3415143" y="10259992"/>
                  </a:lnTo>
                  <a:lnTo>
                    <a:pt x="3415143" y="0"/>
                  </a:lnTo>
                  <a:close/>
                </a:path>
              </a:pathLst>
            </a:custGeom>
            <a:solidFill>
              <a:srgbClr val="E31E2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60482" y="0"/>
              <a:ext cx="7694236" cy="1025999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" y="4"/>
              <a:ext cx="7560478" cy="502207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2"/>
              <a:ext cx="16662400" cy="10260330"/>
            </a:xfrm>
            <a:custGeom>
              <a:avLst/>
              <a:gdLst/>
              <a:ahLst/>
              <a:cxnLst/>
              <a:rect l="l" t="t" r="r" b="b"/>
              <a:pathLst>
                <a:path w="16662400" h="10260330">
                  <a:moveTo>
                    <a:pt x="7652893" y="0"/>
                  </a:moveTo>
                  <a:lnTo>
                    <a:pt x="7348093" y="0"/>
                  </a:lnTo>
                  <a:lnTo>
                    <a:pt x="7348093" y="4977587"/>
                  </a:lnTo>
                  <a:lnTo>
                    <a:pt x="0" y="4977587"/>
                  </a:lnTo>
                  <a:lnTo>
                    <a:pt x="0" y="5282387"/>
                  </a:lnTo>
                  <a:lnTo>
                    <a:pt x="7348093" y="5282387"/>
                  </a:lnTo>
                  <a:lnTo>
                    <a:pt x="7348093" y="10259987"/>
                  </a:lnTo>
                  <a:lnTo>
                    <a:pt x="7652893" y="10259987"/>
                  </a:lnTo>
                  <a:lnTo>
                    <a:pt x="7652893" y="5282387"/>
                  </a:lnTo>
                  <a:lnTo>
                    <a:pt x="7652893" y="4977587"/>
                  </a:lnTo>
                  <a:lnTo>
                    <a:pt x="7652893" y="0"/>
                  </a:lnTo>
                  <a:close/>
                </a:path>
                <a:path w="16662400" h="10260330">
                  <a:moveTo>
                    <a:pt x="15646337" y="3624567"/>
                  </a:moveTo>
                  <a:lnTo>
                    <a:pt x="15489606" y="3624567"/>
                  </a:lnTo>
                  <a:lnTo>
                    <a:pt x="15489606" y="3824262"/>
                  </a:lnTo>
                  <a:lnTo>
                    <a:pt x="15516098" y="3824262"/>
                  </a:lnTo>
                  <a:lnTo>
                    <a:pt x="15516098" y="3647998"/>
                  </a:lnTo>
                  <a:lnTo>
                    <a:pt x="15619845" y="3647998"/>
                  </a:lnTo>
                  <a:lnTo>
                    <a:pt x="15619845" y="3824262"/>
                  </a:lnTo>
                  <a:lnTo>
                    <a:pt x="15646337" y="3824262"/>
                  </a:lnTo>
                  <a:lnTo>
                    <a:pt x="15646337" y="3647998"/>
                  </a:lnTo>
                  <a:lnTo>
                    <a:pt x="15646337" y="3624567"/>
                  </a:lnTo>
                  <a:close/>
                </a:path>
                <a:path w="16662400" h="10260330">
                  <a:moveTo>
                    <a:pt x="15812224" y="3750729"/>
                  </a:moveTo>
                  <a:lnTo>
                    <a:pt x="15805023" y="3712794"/>
                  </a:lnTo>
                  <a:lnTo>
                    <a:pt x="15787129" y="3688727"/>
                  </a:lnTo>
                  <a:lnTo>
                    <a:pt x="15787129" y="3750729"/>
                  </a:lnTo>
                  <a:lnTo>
                    <a:pt x="15786405" y="3764242"/>
                  </a:lnTo>
                  <a:lnTo>
                    <a:pt x="15769425" y="3799484"/>
                  </a:lnTo>
                  <a:lnTo>
                    <a:pt x="15747619" y="3807244"/>
                  </a:lnTo>
                  <a:lnTo>
                    <a:pt x="15739898" y="3806418"/>
                  </a:lnTo>
                  <a:lnTo>
                    <a:pt x="15711856" y="3776967"/>
                  </a:lnTo>
                  <a:lnTo>
                    <a:pt x="15709049" y="3752773"/>
                  </a:lnTo>
                  <a:lnTo>
                    <a:pt x="15709799" y="3739667"/>
                  </a:lnTo>
                  <a:lnTo>
                    <a:pt x="15727312" y="3703904"/>
                  </a:lnTo>
                  <a:lnTo>
                    <a:pt x="15736113" y="3698532"/>
                  </a:lnTo>
                  <a:lnTo>
                    <a:pt x="15741104" y="3696601"/>
                  </a:lnTo>
                  <a:lnTo>
                    <a:pt x="15748686" y="3695687"/>
                  </a:lnTo>
                  <a:lnTo>
                    <a:pt x="15756293" y="3696551"/>
                  </a:lnTo>
                  <a:lnTo>
                    <a:pt x="15763342" y="3699116"/>
                  </a:lnTo>
                  <a:lnTo>
                    <a:pt x="15786430" y="3737800"/>
                  </a:lnTo>
                  <a:lnTo>
                    <a:pt x="15787129" y="3750729"/>
                  </a:lnTo>
                  <a:lnTo>
                    <a:pt x="15787129" y="3688727"/>
                  </a:lnTo>
                  <a:lnTo>
                    <a:pt x="15750972" y="3676446"/>
                  </a:lnTo>
                  <a:lnTo>
                    <a:pt x="15741536" y="3676446"/>
                  </a:lnTo>
                  <a:lnTo>
                    <a:pt x="15733497" y="3678301"/>
                  </a:lnTo>
                  <a:lnTo>
                    <a:pt x="15720238" y="3685654"/>
                  </a:lnTo>
                  <a:lnTo>
                    <a:pt x="15714269" y="3691217"/>
                  </a:lnTo>
                  <a:lnTo>
                    <a:pt x="15709049" y="3698532"/>
                  </a:lnTo>
                  <a:lnTo>
                    <a:pt x="15709049" y="3679520"/>
                  </a:lnTo>
                  <a:lnTo>
                    <a:pt x="15686735" y="3679520"/>
                  </a:lnTo>
                  <a:lnTo>
                    <a:pt x="15686735" y="3879761"/>
                  </a:lnTo>
                  <a:lnTo>
                    <a:pt x="15711272" y="3879761"/>
                  </a:lnTo>
                  <a:lnTo>
                    <a:pt x="15711272" y="3809161"/>
                  </a:lnTo>
                  <a:lnTo>
                    <a:pt x="15715450" y="3814407"/>
                  </a:lnTo>
                  <a:lnTo>
                    <a:pt x="15720759" y="3818737"/>
                  </a:lnTo>
                  <a:lnTo>
                    <a:pt x="15733725" y="3825608"/>
                  </a:lnTo>
                  <a:lnTo>
                    <a:pt x="15741066" y="3827335"/>
                  </a:lnTo>
                  <a:lnTo>
                    <a:pt x="15749245" y="3827335"/>
                  </a:lnTo>
                  <a:lnTo>
                    <a:pt x="15788285" y="3812641"/>
                  </a:lnTo>
                  <a:lnTo>
                    <a:pt x="15793631" y="3807244"/>
                  </a:lnTo>
                  <a:lnTo>
                    <a:pt x="15794520" y="3806355"/>
                  </a:lnTo>
                  <a:lnTo>
                    <a:pt x="15811742" y="3761600"/>
                  </a:lnTo>
                  <a:lnTo>
                    <a:pt x="15812224" y="3750729"/>
                  </a:lnTo>
                  <a:close/>
                </a:path>
                <a:path w="16662400" h="10260330">
                  <a:moveTo>
                    <a:pt x="15960928" y="3679520"/>
                  </a:moveTo>
                  <a:lnTo>
                    <a:pt x="15934576" y="3679520"/>
                  </a:lnTo>
                  <a:lnTo>
                    <a:pt x="15866377" y="3789908"/>
                  </a:lnTo>
                  <a:lnTo>
                    <a:pt x="15866377" y="3679520"/>
                  </a:lnTo>
                  <a:lnTo>
                    <a:pt x="15841841" y="3679520"/>
                  </a:lnTo>
                  <a:lnTo>
                    <a:pt x="15841841" y="3824262"/>
                  </a:lnTo>
                  <a:lnTo>
                    <a:pt x="15868295" y="3824262"/>
                  </a:lnTo>
                  <a:lnTo>
                    <a:pt x="15889618" y="3789908"/>
                  </a:lnTo>
                  <a:lnTo>
                    <a:pt x="15936379" y="3714559"/>
                  </a:lnTo>
                  <a:lnTo>
                    <a:pt x="15936379" y="3824262"/>
                  </a:lnTo>
                  <a:lnTo>
                    <a:pt x="15960928" y="3824262"/>
                  </a:lnTo>
                  <a:lnTo>
                    <a:pt x="15960928" y="3714559"/>
                  </a:lnTo>
                  <a:lnTo>
                    <a:pt x="15960928" y="3679520"/>
                  </a:lnTo>
                  <a:close/>
                </a:path>
                <a:path w="16662400" h="10260330">
                  <a:moveTo>
                    <a:pt x="16151873" y="3679520"/>
                  </a:moveTo>
                  <a:lnTo>
                    <a:pt x="16116834" y="3679520"/>
                  </a:lnTo>
                  <a:lnTo>
                    <a:pt x="16074479" y="3795344"/>
                  </a:lnTo>
                  <a:lnTo>
                    <a:pt x="16043707" y="3702151"/>
                  </a:lnTo>
                  <a:lnTo>
                    <a:pt x="16036227" y="3679520"/>
                  </a:lnTo>
                  <a:lnTo>
                    <a:pt x="15998482" y="3679520"/>
                  </a:lnTo>
                  <a:lnTo>
                    <a:pt x="15998482" y="3824262"/>
                  </a:lnTo>
                  <a:lnTo>
                    <a:pt x="16022473" y="3824262"/>
                  </a:lnTo>
                  <a:lnTo>
                    <a:pt x="16022473" y="3702151"/>
                  </a:lnTo>
                  <a:lnTo>
                    <a:pt x="16062770" y="3824262"/>
                  </a:lnTo>
                  <a:lnTo>
                    <a:pt x="16084715" y="3824262"/>
                  </a:lnTo>
                  <a:lnTo>
                    <a:pt x="16095282" y="3795344"/>
                  </a:lnTo>
                  <a:lnTo>
                    <a:pt x="16127337" y="3707727"/>
                  </a:lnTo>
                  <a:lnTo>
                    <a:pt x="16127337" y="3824262"/>
                  </a:lnTo>
                  <a:lnTo>
                    <a:pt x="16151873" y="3824262"/>
                  </a:lnTo>
                  <a:lnTo>
                    <a:pt x="16151873" y="3707727"/>
                  </a:lnTo>
                  <a:lnTo>
                    <a:pt x="16151873" y="3679520"/>
                  </a:lnTo>
                  <a:close/>
                </a:path>
                <a:path w="16662400" h="10260330">
                  <a:moveTo>
                    <a:pt x="16314331" y="3751656"/>
                  </a:moveTo>
                  <a:lnTo>
                    <a:pt x="16313404" y="3738092"/>
                  </a:lnTo>
                  <a:lnTo>
                    <a:pt x="16313188" y="3734778"/>
                  </a:lnTo>
                  <a:lnTo>
                    <a:pt x="16309734" y="3719893"/>
                  </a:lnTo>
                  <a:lnTo>
                    <a:pt x="16303994" y="3707028"/>
                  </a:lnTo>
                  <a:lnTo>
                    <a:pt x="16296247" y="3696525"/>
                  </a:lnTo>
                  <a:lnTo>
                    <a:pt x="16295967" y="3696157"/>
                  </a:lnTo>
                  <a:lnTo>
                    <a:pt x="16288398" y="3689527"/>
                  </a:lnTo>
                  <a:lnTo>
                    <a:pt x="16288398" y="3738092"/>
                  </a:lnTo>
                  <a:lnTo>
                    <a:pt x="16207791" y="3738092"/>
                  </a:lnTo>
                  <a:lnTo>
                    <a:pt x="16226574" y="3702888"/>
                  </a:lnTo>
                  <a:lnTo>
                    <a:pt x="16248837" y="3696525"/>
                  </a:lnTo>
                  <a:lnTo>
                    <a:pt x="16257715" y="3697414"/>
                  </a:lnTo>
                  <a:lnTo>
                    <a:pt x="16287217" y="3729520"/>
                  </a:lnTo>
                  <a:lnTo>
                    <a:pt x="16288398" y="3738092"/>
                  </a:lnTo>
                  <a:lnTo>
                    <a:pt x="16288398" y="3689527"/>
                  </a:lnTo>
                  <a:lnTo>
                    <a:pt x="16286137" y="3687534"/>
                  </a:lnTo>
                  <a:lnTo>
                    <a:pt x="16274987" y="3681374"/>
                  </a:lnTo>
                  <a:lnTo>
                    <a:pt x="16262503" y="3677678"/>
                  </a:lnTo>
                  <a:lnTo>
                    <a:pt x="16248698" y="3676446"/>
                  </a:lnTo>
                  <a:lnTo>
                    <a:pt x="16234436" y="3677704"/>
                  </a:lnTo>
                  <a:lnTo>
                    <a:pt x="16200031" y="3696576"/>
                  </a:lnTo>
                  <a:lnTo>
                    <a:pt x="16182467" y="3735908"/>
                  </a:lnTo>
                  <a:lnTo>
                    <a:pt x="16181299" y="3753091"/>
                  </a:lnTo>
                  <a:lnTo>
                    <a:pt x="16182455" y="3769728"/>
                  </a:lnTo>
                  <a:lnTo>
                    <a:pt x="16199841" y="3807803"/>
                  </a:lnTo>
                  <a:lnTo>
                    <a:pt x="16235045" y="3826116"/>
                  </a:lnTo>
                  <a:lnTo>
                    <a:pt x="16250044" y="3827335"/>
                  </a:lnTo>
                  <a:lnTo>
                    <a:pt x="16262071" y="3826560"/>
                  </a:lnTo>
                  <a:lnTo>
                    <a:pt x="16298825" y="3808374"/>
                  </a:lnTo>
                  <a:lnTo>
                    <a:pt x="16313493" y="3780752"/>
                  </a:lnTo>
                  <a:lnTo>
                    <a:pt x="16288119" y="3777411"/>
                  </a:lnTo>
                  <a:lnTo>
                    <a:pt x="16285083" y="3784689"/>
                  </a:lnTo>
                  <a:lnTo>
                    <a:pt x="16281553" y="3790899"/>
                  </a:lnTo>
                  <a:lnTo>
                    <a:pt x="16277527" y="3796055"/>
                  </a:lnTo>
                  <a:lnTo>
                    <a:pt x="16273006" y="3800132"/>
                  </a:lnTo>
                  <a:lnTo>
                    <a:pt x="16266694" y="3804882"/>
                  </a:lnTo>
                  <a:lnTo>
                    <a:pt x="16259023" y="3807244"/>
                  </a:lnTo>
                  <a:lnTo>
                    <a:pt x="16250044" y="3807244"/>
                  </a:lnTo>
                  <a:lnTo>
                    <a:pt x="16214497" y="3787597"/>
                  </a:lnTo>
                  <a:lnTo>
                    <a:pt x="16206407" y="3758171"/>
                  </a:lnTo>
                  <a:lnTo>
                    <a:pt x="16314192" y="3758171"/>
                  </a:lnTo>
                  <a:lnTo>
                    <a:pt x="16314293" y="3755288"/>
                  </a:lnTo>
                  <a:lnTo>
                    <a:pt x="16314331" y="3751656"/>
                  </a:lnTo>
                  <a:close/>
                </a:path>
                <a:path w="16662400" h="10260330">
                  <a:moveTo>
                    <a:pt x="16469995" y="3750729"/>
                  </a:moveTo>
                  <a:lnTo>
                    <a:pt x="16462794" y="3712794"/>
                  </a:lnTo>
                  <a:lnTo>
                    <a:pt x="16444900" y="3688727"/>
                  </a:lnTo>
                  <a:lnTo>
                    <a:pt x="16444900" y="3750729"/>
                  </a:lnTo>
                  <a:lnTo>
                    <a:pt x="16444176" y="3764242"/>
                  </a:lnTo>
                  <a:lnTo>
                    <a:pt x="16427196" y="3799484"/>
                  </a:lnTo>
                  <a:lnTo>
                    <a:pt x="16405390" y="3807244"/>
                  </a:lnTo>
                  <a:lnTo>
                    <a:pt x="16397669" y="3806418"/>
                  </a:lnTo>
                  <a:lnTo>
                    <a:pt x="16369627" y="3776967"/>
                  </a:lnTo>
                  <a:lnTo>
                    <a:pt x="16366808" y="3752773"/>
                  </a:lnTo>
                  <a:lnTo>
                    <a:pt x="16367557" y="3739667"/>
                  </a:lnTo>
                  <a:lnTo>
                    <a:pt x="16385070" y="3703904"/>
                  </a:lnTo>
                  <a:lnTo>
                    <a:pt x="16393871" y="3698532"/>
                  </a:lnTo>
                  <a:lnTo>
                    <a:pt x="16398875" y="3696601"/>
                  </a:lnTo>
                  <a:lnTo>
                    <a:pt x="16406457" y="3695687"/>
                  </a:lnTo>
                  <a:lnTo>
                    <a:pt x="16414064" y="3696551"/>
                  </a:lnTo>
                  <a:lnTo>
                    <a:pt x="16421100" y="3699116"/>
                  </a:lnTo>
                  <a:lnTo>
                    <a:pt x="16444189" y="3737800"/>
                  </a:lnTo>
                  <a:lnTo>
                    <a:pt x="16444900" y="3750729"/>
                  </a:lnTo>
                  <a:lnTo>
                    <a:pt x="16444900" y="3688727"/>
                  </a:lnTo>
                  <a:lnTo>
                    <a:pt x="16408743" y="3676446"/>
                  </a:lnTo>
                  <a:lnTo>
                    <a:pt x="16399307" y="3676446"/>
                  </a:lnTo>
                  <a:lnTo>
                    <a:pt x="16391255" y="3678301"/>
                  </a:lnTo>
                  <a:lnTo>
                    <a:pt x="16378009" y="3685654"/>
                  </a:lnTo>
                  <a:lnTo>
                    <a:pt x="16372040" y="3691217"/>
                  </a:lnTo>
                  <a:lnTo>
                    <a:pt x="16366808" y="3698532"/>
                  </a:lnTo>
                  <a:lnTo>
                    <a:pt x="16366808" y="3679520"/>
                  </a:lnTo>
                  <a:lnTo>
                    <a:pt x="16344494" y="3679520"/>
                  </a:lnTo>
                  <a:lnTo>
                    <a:pt x="16344494" y="3879761"/>
                  </a:lnTo>
                  <a:lnTo>
                    <a:pt x="16369043" y="3879761"/>
                  </a:lnTo>
                  <a:lnTo>
                    <a:pt x="16369043" y="3809161"/>
                  </a:lnTo>
                  <a:lnTo>
                    <a:pt x="16373221" y="3814407"/>
                  </a:lnTo>
                  <a:lnTo>
                    <a:pt x="16378517" y="3818737"/>
                  </a:lnTo>
                  <a:lnTo>
                    <a:pt x="16391497" y="3825608"/>
                  </a:lnTo>
                  <a:lnTo>
                    <a:pt x="16398837" y="3827335"/>
                  </a:lnTo>
                  <a:lnTo>
                    <a:pt x="16407016" y="3827335"/>
                  </a:lnTo>
                  <a:lnTo>
                    <a:pt x="16446056" y="3812641"/>
                  </a:lnTo>
                  <a:lnTo>
                    <a:pt x="16451402" y="3807244"/>
                  </a:lnTo>
                  <a:lnTo>
                    <a:pt x="16452291" y="3806355"/>
                  </a:lnTo>
                  <a:lnTo>
                    <a:pt x="16469500" y="3761600"/>
                  </a:lnTo>
                  <a:lnTo>
                    <a:pt x="16469995" y="3750729"/>
                  </a:lnTo>
                  <a:close/>
                </a:path>
                <a:path w="16662400" h="10260330">
                  <a:moveTo>
                    <a:pt x="16618979" y="3780383"/>
                  </a:moveTo>
                  <a:lnTo>
                    <a:pt x="16593871" y="3742931"/>
                  </a:lnTo>
                  <a:lnTo>
                    <a:pt x="16593871" y="3774338"/>
                  </a:lnTo>
                  <a:lnTo>
                    <a:pt x="16593871" y="3788702"/>
                  </a:lnTo>
                  <a:lnTo>
                    <a:pt x="16550742" y="3804183"/>
                  </a:lnTo>
                  <a:lnTo>
                    <a:pt x="16524986" y="3804183"/>
                  </a:lnTo>
                  <a:lnTo>
                    <a:pt x="16524986" y="3756495"/>
                  </a:lnTo>
                  <a:lnTo>
                    <a:pt x="16553993" y="3756495"/>
                  </a:lnTo>
                  <a:lnTo>
                    <a:pt x="16591407" y="3768763"/>
                  </a:lnTo>
                  <a:lnTo>
                    <a:pt x="16593871" y="3774338"/>
                  </a:lnTo>
                  <a:lnTo>
                    <a:pt x="16593871" y="3742931"/>
                  </a:lnTo>
                  <a:lnTo>
                    <a:pt x="16593554" y="3742740"/>
                  </a:lnTo>
                  <a:lnTo>
                    <a:pt x="16582759" y="3739070"/>
                  </a:lnTo>
                  <a:lnTo>
                    <a:pt x="16570236" y="3736860"/>
                  </a:lnTo>
                  <a:lnTo>
                    <a:pt x="16555949" y="3736124"/>
                  </a:lnTo>
                  <a:lnTo>
                    <a:pt x="16524986" y="3736124"/>
                  </a:lnTo>
                  <a:lnTo>
                    <a:pt x="16524986" y="3679520"/>
                  </a:lnTo>
                  <a:lnTo>
                    <a:pt x="16500437" y="3679520"/>
                  </a:lnTo>
                  <a:lnTo>
                    <a:pt x="16500437" y="3824262"/>
                  </a:lnTo>
                  <a:lnTo>
                    <a:pt x="16561613" y="3824262"/>
                  </a:lnTo>
                  <a:lnTo>
                    <a:pt x="16575608" y="3823462"/>
                  </a:lnTo>
                  <a:lnTo>
                    <a:pt x="16611283" y="3804615"/>
                  </a:lnTo>
                  <a:lnTo>
                    <a:pt x="16618115" y="3789121"/>
                  </a:lnTo>
                  <a:lnTo>
                    <a:pt x="16618979" y="3780383"/>
                  </a:lnTo>
                  <a:close/>
                </a:path>
                <a:path w="16662400" h="10260330">
                  <a:moveTo>
                    <a:pt x="16661930" y="3679520"/>
                  </a:moveTo>
                  <a:lnTo>
                    <a:pt x="16637381" y="3679520"/>
                  </a:lnTo>
                  <a:lnTo>
                    <a:pt x="16637381" y="3824262"/>
                  </a:lnTo>
                  <a:lnTo>
                    <a:pt x="16661930" y="3824262"/>
                  </a:lnTo>
                  <a:lnTo>
                    <a:pt x="16661930" y="367952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472317" y="4017772"/>
              <a:ext cx="1884370" cy="25825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7465640" y="4135186"/>
              <a:ext cx="154940" cy="20320"/>
            </a:xfrm>
            <a:custGeom>
              <a:avLst/>
              <a:gdLst/>
              <a:ahLst/>
              <a:cxnLst/>
              <a:rect l="l" t="t" r="r" b="b"/>
              <a:pathLst>
                <a:path w="154940" h="20320">
                  <a:moveTo>
                    <a:pt x="154786" y="0"/>
                  </a:moveTo>
                  <a:lnTo>
                    <a:pt x="0" y="0"/>
                  </a:lnTo>
                  <a:lnTo>
                    <a:pt x="0" y="19804"/>
                  </a:lnTo>
                  <a:lnTo>
                    <a:pt x="154786" y="19804"/>
                  </a:lnTo>
                  <a:lnTo>
                    <a:pt x="154786" y="0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497974" y="4410129"/>
              <a:ext cx="2245680" cy="24151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5486260" y="4857811"/>
              <a:ext cx="2248427" cy="20331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5477058" y="5251003"/>
              <a:ext cx="1050290" cy="151130"/>
            </a:xfrm>
            <a:custGeom>
              <a:avLst/>
              <a:gdLst/>
              <a:ahLst/>
              <a:cxnLst/>
              <a:rect l="l" t="t" r="r" b="b"/>
              <a:pathLst>
                <a:path w="1050290" h="151129">
                  <a:moveTo>
                    <a:pt x="117692" y="89383"/>
                  </a:moveTo>
                  <a:lnTo>
                    <a:pt x="93146" y="89383"/>
                  </a:lnTo>
                  <a:lnTo>
                    <a:pt x="93146" y="147812"/>
                  </a:lnTo>
                  <a:lnTo>
                    <a:pt x="117692" y="147812"/>
                  </a:lnTo>
                  <a:lnTo>
                    <a:pt x="117692" y="89383"/>
                  </a:lnTo>
                  <a:close/>
                </a:path>
                <a:path w="1050290" h="151129">
                  <a:moveTo>
                    <a:pt x="24541" y="3067"/>
                  </a:moveTo>
                  <a:lnTo>
                    <a:pt x="0" y="3067"/>
                  </a:lnTo>
                  <a:lnTo>
                    <a:pt x="0" y="40949"/>
                  </a:lnTo>
                  <a:lnTo>
                    <a:pt x="11060" y="78820"/>
                  </a:lnTo>
                  <a:lnTo>
                    <a:pt x="50803" y="96498"/>
                  </a:lnTo>
                  <a:lnTo>
                    <a:pt x="60825" y="96053"/>
                  </a:lnTo>
                  <a:lnTo>
                    <a:pt x="71226" y="94719"/>
                  </a:lnTo>
                  <a:lnTo>
                    <a:pt x="82001" y="92496"/>
                  </a:lnTo>
                  <a:lnTo>
                    <a:pt x="93146" y="89383"/>
                  </a:lnTo>
                  <a:lnTo>
                    <a:pt x="117692" y="89383"/>
                  </a:lnTo>
                  <a:lnTo>
                    <a:pt x="117692" y="75859"/>
                  </a:lnTo>
                  <a:lnTo>
                    <a:pt x="48941" y="75859"/>
                  </a:lnTo>
                  <a:lnTo>
                    <a:pt x="42203" y="73903"/>
                  </a:lnTo>
                  <a:lnTo>
                    <a:pt x="24673" y="38643"/>
                  </a:lnTo>
                  <a:lnTo>
                    <a:pt x="24541" y="30398"/>
                  </a:lnTo>
                  <a:lnTo>
                    <a:pt x="24541" y="3067"/>
                  </a:lnTo>
                  <a:close/>
                </a:path>
                <a:path w="1050290" h="151129">
                  <a:moveTo>
                    <a:pt x="117692" y="3067"/>
                  </a:moveTo>
                  <a:lnTo>
                    <a:pt x="93146" y="3067"/>
                  </a:lnTo>
                  <a:lnTo>
                    <a:pt x="93146" y="68515"/>
                  </a:lnTo>
                  <a:lnTo>
                    <a:pt x="82584" y="71720"/>
                  </a:lnTo>
                  <a:lnTo>
                    <a:pt x="73056" y="74016"/>
                  </a:lnTo>
                  <a:lnTo>
                    <a:pt x="64557" y="75398"/>
                  </a:lnTo>
                  <a:lnTo>
                    <a:pt x="57078" y="75859"/>
                  </a:lnTo>
                  <a:lnTo>
                    <a:pt x="117692" y="75859"/>
                  </a:lnTo>
                  <a:lnTo>
                    <a:pt x="117692" y="3067"/>
                  </a:lnTo>
                  <a:close/>
                </a:path>
                <a:path w="1050290" h="151129">
                  <a:moveTo>
                    <a:pt x="266943" y="20358"/>
                  </a:moveTo>
                  <a:lnTo>
                    <a:pt x="212140" y="20358"/>
                  </a:lnTo>
                  <a:lnTo>
                    <a:pt x="220847" y="20873"/>
                  </a:lnTo>
                  <a:lnTo>
                    <a:pt x="228416" y="22420"/>
                  </a:lnTo>
                  <a:lnTo>
                    <a:pt x="234843" y="25005"/>
                  </a:lnTo>
                  <a:lnTo>
                    <a:pt x="240123" y="28630"/>
                  </a:lnTo>
                  <a:lnTo>
                    <a:pt x="244772" y="32724"/>
                  </a:lnTo>
                  <a:lnTo>
                    <a:pt x="247097" y="39740"/>
                  </a:lnTo>
                  <a:lnTo>
                    <a:pt x="247097" y="50572"/>
                  </a:lnTo>
                  <a:lnTo>
                    <a:pt x="193457" y="65678"/>
                  </a:lnTo>
                  <a:lnTo>
                    <a:pt x="186160" y="66888"/>
                  </a:lnTo>
                  <a:lnTo>
                    <a:pt x="150973" y="90219"/>
                  </a:lnTo>
                  <a:lnTo>
                    <a:pt x="146138" y="102538"/>
                  </a:lnTo>
                  <a:lnTo>
                    <a:pt x="146138" y="109606"/>
                  </a:lnTo>
                  <a:lnTo>
                    <a:pt x="166071" y="144350"/>
                  </a:lnTo>
                  <a:lnTo>
                    <a:pt x="195642" y="150879"/>
                  </a:lnTo>
                  <a:lnTo>
                    <a:pt x="202770" y="150582"/>
                  </a:lnTo>
                  <a:lnTo>
                    <a:pt x="242278" y="135071"/>
                  </a:lnTo>
                  <a:lnTo>
                    <a:pt x="246591" y="131638"/>
                  </a:lnTo>
                  <a:lnTo>
                    <a:pt x="192017" y="131638"/>
                  </a:lnTo>
                  <a:lnTo>
                    <a:pt x="184767" y="129452"/>
                  </a:lnTo>
                  <a:lnTo>
                    <a:pt x="174816" y="120804"/>
                  </a:lnTo>
                  <a:lnTo>
                    <a:pt x="172354" y="115369"/>
                  </a:lnTo>
                  <a:lnTo>
                    <a:pt x="172354" y="104630"/>
                  </a:lnTo>
                  <a:lnTo>
                    <a:pt x="206936" y="84503"/>
                  </a:lnTo>
                  <a:lnTo>
                    <a:pt x="219486" y="82516"/>
                  </a:lnTo>
                  <a:lnTo>
                    <a:pt x="230363" y="80320"/>
                  </a:lnTo>
                  <a:lnTo>
                    <a:pt x="239567" y="77915"/>
                  </a:lnTo>
                  <a:lnTo>
                    <a:pt x="247097" y="75300"/>
                  </a:lnTo>
                  <a:lnTo>
                    <a:pt x="271919" y="75300"/>
                  </a:lnTo>
                  <a:lnTo>
                    <a:pt x="271919" y="43787"/>
                  </a:lnTo>
                  <a:lnTo>
                    <a:pt x="271501" y="36255"/>
                  </a:lnTo>
                  <a:lnTo>
                    <a:pt x="270709" y="32072"/>
                  </a:lnTo>
                  <a:lnTo>
                    <a:pt x="269223" y="25332"/>
                  </a:lnTo>
                  <a:lnTo>
                    <a:pt x="266943" y="20358"/>
                  </a:lnTo>
                  <a:close/>
                </a:path>
                <a:path w="1050290" h="151129">
                  <a:moveTo>
                    <a:pt x="273381" y="129682"/>
                  </a:moveTo>
                  <a:lnTo>
                    <a:pt x="249048" y="129682"/>
                  </a:lnTo>
                  <a:lnTo>
                    <a:pt x="249746" y="136608"/>
                  </a:lnTo>
                  <a:lnTo>
                    <a:pt x="251327" y="142654"/>
                  </a:lnTo>
                  <a:lnTo>
                    <a:pt x="253789" y="147812"/>
                  </a:lnTo>
                  <a:lnTo>
                    <a:pt x="279450" y="147812"/>
                  </a:lnTo>
                  <a:lnTo>
                    <a:pt x="276473" y="142236"/>
                  </a:lnTo>
                  <a:lnTo>
                    <a:pt x="274429" y="136425"/>
                  </a:lnTo>
                  <a:lnTo>
                    <a:pt x="273452" y="130335"/>
                  </a:lnTo>
                  <a:lnTo>
                    <a:pt x="273381" y="129682"/>
                  </a:lnTo>
                  <a:close/>
                </a:path>
                <a:path w="1050290" h="151129">
                  <a:moveTo>
                    <a:pt x="271919" y="75300"/>
                  </a:moveTo>
                  <a:lnTo>
                    <a:pt x="247097" y="75300"/>
                  </a:lnTo>
                  <a:lnTo>
                    <a:pt x="247056" y="77915"/>
                  </a:lnTo>
                  <a:lnTo>
                    <a:pt x="246956" y="94960"/>
                  </a:lnTo>
                  <a:lnTo>
                    <a:pt x="245657" y="103097"/>
                  </a:lnTo>
                  <a:lnTo>
                    <a:pt x="214933" y="130098"/>
                  </a:lnTo>
                  <a:lnTo>
                    <a:pt x="201546" y="131638"/>
                  </a:lnTo>
                  <a:lnTo>
                    <a:pt x="246591" y="131638"/>
                  </a:lnTo>
                  <a:lnTo>
                    <a:pt x="249048" y="129682"/>
                  </a:lnTo>
                  <a:lnTo>
                    <a:pt x="273381" y="129682"/>
                  </a:lnTo>
                  <a:lnTo>
                    <a:pt x="272781" y="124215"/>
                  </a:lnTo>
                  <a:lnTo>
                    <a:pt x="272302" y="114984"/>
                  </a:lnTo>
                  <a:lnTo>
                    <a:pt x="272061" y="104630"/>
                  </a:lnTo>
                  <a:lnTo>
                    <a:pt x="271938" y="90219"/>
                  </a:lnTo>
                  <a:lnTo>
                    <a:pt x="271919" y="75300"/>
                  </a:lnTo>
                  <a:close/>
                </a:path>
                <a:path w="1050290" h="151129">
                  <a:moveTo>
                    <a:pt x="215770" y="0"/>
                  </a:moveTo>
                  <a:lnTo>
                    <a:pt x="176165" y="7955"/>
                  </a:lnTo>
                  <a:lnTo>
                    <a:pt x="150322" y="44621"/>
                  </a:lnTo>
                  <a:lnTo>
                    <a:pt x="174304" y="47970"/>
                  </a:lnTo>
                  <a:lnTo>
                    <a:pt x="176955" y="37649"/>
                  </a:lnTo>
                  <a:lnTo>
                    <a:pt x="181001" y="30491"/>
                  </a:lnTo>
                  <a:lnTo>
                    <a:pt x="212140" y="20358"/>
                  </a:lnTo>
                  <a:lnTo>
                    <a:pt x="266943" y="20358"/>
                  </a:lnTo>
                  <a:lnTo>
                    <a:pt x="266666" y="19753"/>
                  </a:lnTo>
                  <a:lnTo>
                    <a:pt x="232601" y="1086"/>
                  </a:lnTo>
                  <a:lnTo>
                    <a:pt x="224614" y="270"/>
                  </a:lnTo>
                  <a:lnTo>
                    <a:pt x="215770" y="0"/>
                  </a:lnTo>
                  <a:close/>
                </a:path>
                <a:path w="1050290" h="151129">
                  <a:moveTo>
                    <a:pt x="368230" y="0"/>
                  </a:moveTo>
                  <a:lnTo>
                    <a:pt x="326303" y="13698"/>
                  </a:lnTo>
                  <a:lnTo>
                    <a:pt x="304310" y="54057"/>
                  </a:lnTo>
                  <a:lnTo>
                    <a:pt x="302364" y="75995"/>
                  </a:lnTo>
                  <a:lnTo>
                    <a:pt x="303488" y="93009"/>
                  </a:lnTo>
                  <a:lnTo>
                    <a:pt x="320400" y="131497"/>
                  </a:lnTo>
                  <a:lnTo>
                    <a:pt x="353952" y="149668"/>
                  </a:lnTo>
                  <a:lnTo>
                    <a:pt x="368043" y="150879"/>
                  </a:lnTo>
                  <a:lnTo>
                    <a:pt x="379406" y="150007"/>
                  </a:lnTo>
                  <a:lnTo>
                    <a:pt x="389855" y="147387"/>
                  </a:lnTo>
                  <a:lnTo>
                    <a:pt x="399379" y="143016"/>
                  </a:lnTo>
                  <a:lnTo>
                    <a:pt x="407970" y="136889"/>
                  </a:lnTo>
                  <a:lnTo>
                    <a:pt x="413807" y="130798"/>
                  </a:lnTo>
                  <a:lnTo>
                    <a:pt x="367765" y="130798"/>
                  </a:lnTo>
                  <a:lnTo>
                    <a:pt x="359223" y="129971"/>
                  </a:lnTo>
                  <a:lnTo>
                    <a:pt x="330253" y="100441"/>
                  </a:lnTo>
                  <a:lnTo>
                    <a:pt x="327464" y="75300"/>
                  </a:lnTo>
                  <a:lnTo>
                    <a:pt x="328187" y="61911"/>
                  </a:lnTo>
                  <a:lnTo>
                    <a:pt x="345286" y="27531"/>
                  </a:lnTo>
                  <a:lnTo>
                    <a:pt x="369205" y="20081"/>
                  </a:lnTo>
                  <a:lnTo>
                    <a:pt x="414651" y="20081"/>
                  </a:lnTo>
                  <a:lnTo>
                    <a:pt x="413537" y="18486"/>
                  </a:lnTo>
                  <a:lnTo>
                    <a:pt x="406713" y="11898"/>
                  </a:lnTo>
                  <a:lnTo>
                    <a:pt x="398707" y="6686"/>
                  </a:lnTo>
                  <a:lnTo>
                    <a:pt x="389615" y="2968"/>
                  </a:lnTo>
                  <a:lnTo>
                    <a:pt x="379452" y="741"/>
                  </a:lnTo>
                  <a:lnTo>
                    <a:pt x="368230" y="0"/>
                  </a:lnTo>
                  <a:close/>
                </a:path>
                <a:path w="1050290" h="151129">
                  <a:moveTo>
                    <a:pt x="404158" y="94824"/>
                  </a:moveTo>
                  <a:lnTo>
                    <a:pt x="381046" y="128597"/>
                  </a:lnTo>
                  <a:lnTo>
                    <a:pt x="367765" y="130798"/>
                  </a:lnTo>
                  <a:lnTo>
                    <a:pt x="413807" y="130798"/>
                  </a:lnTo>
                  <a:lnTo>
                    <a:pt x="415320" y="129219"/>
                  </a:lnTo>
                  <a:lnTo>
                    <a:pt x="421126" y="120214"/>
                  </a:lnTo>
                  <a:lnTo>
                    <a:pt x="425398" y="109867"/>
                  </a:lnTo>
                  <a:lnTo>
                    <a:pt x="428144" y="98168"/>
                  </a:lnTo>
                  <a:lnTo>
                    <a:pt x="404158" y="94824"/>
                  </a:lnTo>
                  <a:close/>
                </a:path>
                <a:path w="1050290" h="151129">
                  <a:moveTo>
                    <a:pt x="414651" y="20081"/>
                  </a:moveTo>
                  <a:lnTo>
                    <a:pt x="377385" y="20081"/>
                  </a:lnTo>
                  <a:lnTo>
                    <a:pt x="384357" y="22543"/>
                  </a:lnTo>
                  <a:lnTo>
                    <a:pt x="395932" y="32349"/>
                  </a:lnTo>
                  <a:lnTo>
                    <a:pt x="399928" y="39650"/>
                  </a:lnTo>
                  <a:lnTo>
                    <a:pt x="402206" y="49363"/>
                  </a:lnTo>
                  <a:lnTo>
                    <a:pt x="425913" y="45737"/>
                  </a:lnTo>
                  <a:lnTo>
                    <a:pt x="423141" y="35411"/>
                  </a:lnTo>
                  <a:lnTo>
                    <a:pt x="419014" y="26325"/>
                  </a:lnTo>
                  <a:lnTo>
                    <a:pt x="414651" y="20081"/>
                  </a:lnTo>
                  <a:close/>
                </a:path>
                <a:path w="1050290" h="151129">
                  <a:moveTo>
                    <a:pt x="507071" y="23425"/>
                  </a:moveTo>
                  <a:lnTo>
                    <a:pt x="482526" y="23425"/>
                  </a:lnTo>
                  <a:lnTo>
                    <a:pt x="482526" y="147812"/>
                  </a:lnTo>
                  <a:lnTo>
                    <a:pt x="507071" y="147812"/>
                  </a:lnTo>
                  <a:lnTo>
                    <a:pt x="507071" y="23425"/>
                  </a:lnTo>
                  <a:close/>
                </a:path>
                <a:path w="1050290" h="151129">
                  <a:moveTo>
                    <a:pt x="553366" y="3067"/>
                  </a:moveTo>
                  <a:lnTo>
                    <a:pt x="436231" y="3067"/>
                  </a:lnTo>
                  <a:lnTo>
                    <a:pt x="436231" y="23425"/>
                  </a:lnTo>
                  <a:lnTo>
                    <a:pt x="553366" y="23425"/>
                  </a:lnTo>
                  <a:lnTo>
                    <a:pt x="553366" y="3067"/>
                  </a:lnTo>
                  <a:close/>
                </a:path>
                <a:path w="1050290" h="151129">
                  <a:moveTo>
                    <a:pt x="601333" y="3067"/>
                  </a:moveTo>
                  <a:lnTo>
                    <a:pt x="576792" y="3067"/>
                  </a:lnTo>
                  <a:lnTo>
                    <a:pt x="576792" y="147812"/>
                  </a:lnTo>
                  <a:lnTo>
                    <a:pt x="601333" y="147812"/>
                  </a:lnTo>
                  <a:lnTo>
                    <a:pt x="601333" y="83667"/>
                  </a:lnTo>
                  <a:lnTo>
                    <a:pt x="693925" y="83667"/>
                  </a:lnTo>
                  <a:lnTo>
                    <a:pt x="693925" y="63309"/>
                  </a:lnTo>
                  <a:lnTo>
                    <a:pt x="601333" y="63309"/>
                  </a:lnTo>
                  <a:lnTo>
                    <a:pt x="601333" y="3067"/>
                  </a:lnTo>
                  <a:close/>
                </a:path>
                <a:path w="1050290" h="151129">
                  <a:moveTo>
                    <a:pt x="693925" y="83667"/>
                  </a:moveTo>
                  <a:lnTo>
                    <a:pt x="669383" y="83667"/>
                  </a:lnTo>
                  <a:lnTo>
                    <a:pt x="669383" y="147812"/>
                  </a:lnTo>
                  <a:lnTo>
                    <a:pt x="693925" y="147812"/>
                  </a:lnTo>
                  <a:lnTo>
                    <a:pt x="693925" y="83667"/>
                  </a:lnTo>
                  <a:close/>
                </a:path>
                <a:path w="1050290" h="151129">
                  <a:moveTo>
                    <a:pt x="693925" y="3067"/>
                  </a:moveTo>
                  <a:lnTo>
                    <a:pt x="669383" y="3067"/>
                  </a:lnTo>
                  <a:lnTo>
                    <a:pt x="669383" y="63309"/>
                  </a:lnTo>
                  <a:lnTo>
                    <a:pt x="693925" y="63309"/>
                  </a:lnTo>
                  <a:lnTo>
                    <a:pt x="693925" y="3067"/>
                  </a:lnTo>
                  <a:close/>
                </a:path>
                <a:path w="1050290" h="151129">
                  <a:moveTo>
                    <a:pt x="893103" y="3067"/>
                  </a:moveTo>
                  <a:lnTo>
                    <a:pt x="868558" y="3067"/>
                  </a:lnTo>
                  <a:lnTo>
                    <a:pt x="868558" y="147812"/>
                  </a:lnTo>
                  <a:lnTo>
                    <a:pt x="893103" y="147812"/>
                  </a:lnTo>
                  <a:lnTo>
                    <a:pt x="893103" y="3067"/>
                  </a:lnTo>
                  <a:close/>
                </a:path>
                <a:path w="1050290" h="151129">
                  <a:moveTo>
                    <a:pt x="756165" y="3067"/>
                  </a:moveTo>
                  <a:lnTo>
                    <a:pt x="731621" y="3067"/>
                  </a:lnTo>
                  <a:lnTo>
                    <a:pt x="731621" y="147812"/>
                  </a:lnTo>
                  <a:lnTo>
                    <a:pt x="792792" y="147812"/>
                  </a:lnTo>
                  <a:lnTo>
                    <a:pt x="806790" y="147010"/>
                  </a:lnTo>
                  <a:lnTo>
                    <a:pt x="842465" y="128163"/>
                  </a:lnTo>
                  <a:lnTo>
                    <a:pt x="842713" y="127731"/>
                  </a:lnTo>
                  <a:lnTo>
                    <a:pt x="756165" y="127731"/>
                  </a:lnTo>
                  <a:lnTo>
                    <a:pt x="756165" y="80043"/>
                  </a:lnTo>
                  <a:lnTo>
                    <a:pt x="842409" y="80043"/>
                  </a:lnTo>
                  <a:lnTo>
                    <a:pt x="840955" y="77891"/>
                  </a:lnTo>
                  <a:lnTo>
                    <a:pt x="801409" y="60414"/>
                  </a:lnTo>
                  <a:lnTo>
                    <a:pt x="787123" y="59681"/>
                  </a:lnTo>
                  <a:lnTo>
                    <a:pt x="756165" y="59681"/>
                  </a:lnTo>
                  <a:lnTo>
                    <a:pt x="756165" y="3067"/>
                  </a:lnTo>
                  <a:close/>
                </a:path>
                <a:path w="1050290" h="151129">
                  <a:moveTo>
                    <a:pt x="842409" y="80043"/>
                  </a:moveTo>
                  <a:lnTo>
                    <a:pt x="785171" y="80043"/>
                  </a:lnTo>
                  <a:lnTo>
                    <a:pt x="796640" y="80503"/>
                  </a:lnTo>
                  <a:lnTo>
                    <a:pt x="805883" y="81883"/>
                  </a:lnTo>
                  <a:lnTo>
                    <a:pt x="812904" y="84179"/>
                  </a:lnTo>
                  <a:lnTo>
                    <a:pt x="817708" y="87386"/>
                  </a:lnTo>
                  <a:lnTo>
                    <a:pt x="822590" y="92311"/>
                  </a:lnTo>
                  <a:lnTo>
                    <a:pt x="825051" y="97891"/>
                  </a:lnTo>
                  <a:lnTo>
                    <a:pt x="825051" y="112255"/>
                  </a:lnTo>
                  <a:lnTo>
                    <a:pt x="781917" y="127731"/>
                  </a:lnTo>
                  <a:lnTo>
                    <a:pt x="842713" y="127731"/>
                  </a:lnTo>
                  <a:lnTo>
                    <a:pt x="846735" y="120741"/>
                  </a:lnTo>
                  <a:lnTo>
                    <a:pt x="849297" y="112665"/>
                  </a:lnTo>
                  <a:lnTo>
                    <a:pt x="850151" y="103931"/>
                  </a:lnTo>
                  <a:lnTo>
                    <a:pt x="849131" y="94137"/>
                  </a:lnTo>
                  <a:lnTo>
                    <a:pt x="846067" y="85456"/>
                  </a:lnTo>
                  <a:lnTo>
                    <a:pt x="842409" y="80043"/>
                  </a:lnTo>
                  <a:close/>
                </a:path>
                <a:path w="1050290" h="151129">
                  <a:moveTo>
                    <a:pt x="948601" y="3067"/>
                  </a:moveTo>
                  <a:lnTo>
                    <a:pt x="918432" y="3067"/>
                  </a:lnTo>
                  <a:lnTo>
                    <a:pt x="967378" y="72835"/>
                  </a:lnTo>
                  <a:lnTo>
                    <a:pt x="914530" y="147812"/>
                  </a:lnTo>
                  <a:lnTo>
                    <a:pt x="944510" y="147812"/>
                  </a:lnTo>
                  <a:lnTo>
                    <a:pt x="983181" y="92452"/>
                  </a:lnTo>
                  <a:lnTo>
                    <a:pt x="1011077" y="92452"/>
                  </a:lnTo>
                  <a:lnTo>
                    <a:pt x="997358" y="72835"/>
                  </a:lnTo>
                  <a:lnTo>
                    <a:pt x="1011395" y="52941"/>
                  </a:lnTo>
                  <a:lnTo>
                    <a:pt x="981417" y="52941"/>
                  </a:lnTo>
                  <a:lnTo>
                    <a:pt x="979045" y="48851"/>
                  </a:lnTo>
                  <a:lnTo>
                    <a:pt x="975701" y="43646"/>
                  </a:lnTo>
                  <a:lnTo>
                    <a:pt x="971439" y="37184"/>
                  </a:lnTo>
                  <a:lnTo>
                    <a:pt x="948601" y="3067"/>
                  </a:lnTo>
                  <a:close/>
                </a:path>
                <a:path w="1050290" h="151129">
                  <a:moveTo>
                    <a:pt x="1011077" y="92452"/>
                  </a:moveTo>
                  <a:lnTo>
                    <a:pt x="983181" y="92452"/>
                  </a:lnTo>
                  <a:lnTo>
                    <a:pt x="990014" y="103190"/>
                  </a:lnTo>
                  <a:lnTo>
                    <a:pt x="1019948" y="147812"/>
                  </a:lnTo>
                  <a:lnTo>
                    <a:pt x="1049793" y="147812"/>
                  </a:lnTo>
                  <a:lnTo>
                    <a:pt x="1011077" y="92452"/>
                  </a:lnTo>
                  <a:close/>
                </a:path>
                <a:path w="1050290" h="151129">
                  <a:moveTo>
                    <a:pt x="1046585" y="3067"/>
                  </a:moveTo>
                  <a:lnTo>
                    <a:pt x="1016604" y="3067"/>
                  </a:lnTo>
                  <a:lnTo>
                    <a:pt x="992494" y="37231"/>
                  </a:lnTo>
                  <a:lnTo>
                    <a:pt x="985554" y="47130"/>
                  </a:lnTo>
                  <a:lnTo>
                    <a:pt x="981417" y="52941"/>
                  </a:lnTo>
                  <a:lnTo>
                    <a:pt x="1011395" y="52941"/>
                  </a:lnTo>
                  <a:lnTo>
                    <a:pt x="1046585" y="306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467852" y="5593716"/>
              <a:ext cx="2080581" cy="25379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77894" y="6038909"/>
              <a:ext cx="2020708" cy="20331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473429" y="6432101"/>
              <a:ext cx="2276406" cy="2033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51656" y="3057426"/>
            <a:ext cx="17736820" cy="4932045"/>
            <a:chOff x="551656" y="3057426"/>
            <a:chExt cx="17736820" cy="4932045"/>
          </a:xfrm>
        </p:grpSpPr>
        <p:sp>
          <p:nvSpPr>
            <p:cNvPr id="3" name="object 3"/>
            <p:cNvSpPr/>
            <p:nvPr/>
          </p:nvSpPr>
          <p:spPr>
            <a:xfrm>
              <a:off x="551656" y="3057426"/>
              <a:ext cx="4336415" cy="4932045"/>
            </a:xfrm>
            <a:custGeom>
              <a:avLst/>
              <a:gdLst/>
              <a:ahLst/>
              <a:cxnLst/>
              <a:rect l="l" t="t" r="r" b="b"/>
              <a:pathLst>
                <a:path w="4336415" h="4932045">
                  <a:moveTo>
                    <a:pt x="4335898" y="0"/>
                  </a:moveTo>
                  <a:lnTo>
                    <a:pt x="692738" y="0"/>
                  </a:lnTo>
                  <a:lnTo>
                    <a:pt x="0" y="4931999"/>
                  </a:lnTo>
                  <a:lnTo>
                    <a:pt x="4244781" y="4931999"/>
                  </a:lnTo>
                  <a:lnTo>
                    <a:pt x="4335898" y="0"/>
                  </a:lnTo>
                  <a:close/>
                </a:path>
              </a:pathLst>
            </a:custGeom>
            <a:solidFill>
              <a:srgbClr val="2323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764874" y="3057426"/>
              <a:ext cx="17523460" cy="4932045"/>
            </a:xfrm>
            <a:custGeom>
              <a:avLst/>
              <a:gdLst/>
              <a:ahLst/>
              <a:cxnLst/>
              <a:rect l="l" t="t" r="r" b="b"/>
              <a:pathLst>
                <a:path w="17523460" h="4932045">
                  <a:moveTo>
                    <a:pt x="17523057" y="0"/>
                  </a:moveTo>
                  <a:lnTo>
                    <a:pt x="691837" y="0"/>
                  </a:lnTo>
                  <a:lnTo>
                    <a:pt x="0" y="4931999"/>
                  </a:lnTo>
                  <a:lnTo>
                    <a:pt x="17523057" y="4931999"/>
                  </a:lnTo>
                  <a:lnTo>
                    <a:pt x="17523057" y="0"/>
                  </a:lnTo>
                  <a:close/>
                </a:path>
              </a:pathLst>
            </a:custGeom>
            <a:solidFill>
              <a:srgbClr val="34343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70173" y="3808109"/>
              <a:ext cx="17418050" cy="3430904"/>
            </a:xfrm>
            <a:custGeom>
              <a:avLst/>
              <a:gdLst/>
              <a:ahLst/>
              <a:cxnLst/>
              <a:rect l="l" t="t" r="r" b="b"/>
              <a:pathLst>
                <a:path w="17418050" h="3430904">
                  <a:moveTo>
                    <a:pt x="17417757" y="0"/>
                  </a:moveTo>
                  <a:lnTo>
                    <a:pt x="481237" y="0"/>
                  </a:lnTo>
                  <a:lnTo>
                    <a:pt x="0" y="3430634"/>
                  </a:lnTo>
                  <a:lnTo>
                    <a:pt x="17417757" y="3430634"/>
                  </a:lnTo>
                  <a:lnTo>
                    <a:pt x="17417757" y="0"/>
                  </a:lnTo>
                  <a:close/>
                </a:path>
              </a:pathLst>
            </a:custGeom>
            <a:solidFill>
              <a:srgbClr val="E31E25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6" name="object 6"/>
          <p:cNvGrpSpPr/>
          <p:nvPr/>
        </p:nvGrpSpPr>
        <p:grpSpPr>
          <a:xfrm>
            <a:off x="7090178" y="1172304"/>
            <a:ext cx="3723640" cy="497205"/>
            <a:chOff x="7090178" y="1172304"/>
            <a:chExt cx="3723640" cy="497205"/>
          </a:xfrm>
        </p:grpSpPr>
        <p:sp>
          <p:nvSpPr>
            <p:cNvPr id="7" name="object 7"/>
            <p:cNvSpPr/>
            <p:nvPr/>
          </p:nvSpPr>
          <p:spPr>
            <a:xfrm>
              <a:off x="7090178" y="1172304"/>
              <a:ext cx="1590040" cy="497205"/>
            </a:xfrm>
            <a:custGeom>
              <a:avLst/>
              <a:gdLst/>
              <a:ahLst/>
              <a:cxnLst/>
              <a:rect l="l" t="t" r="r" b="b"/>
              <a:pathLst>
                <a:path w="1590040" h="497205">
                  <a:moveTo>
                    <a:pt x="1341387" y="0"/>
                  </a:moveTo>
                  <a:lnTo>
                    <a:pt x="1092981" y="0"/>
                  </a:lnTo>
                  <a:lnTo>
                    <a:pt x="1092981" y="496810"/>
                  </a:lnTo>
                  <a:lnTo>
                    <a:pt x="1192344" y="496810"/>
                  </a:lnTo>
                  <a:lnTo>
                    <a:pt x="1192344" y="347770"/>
                  </a:lnTo>
                  <a:lnTo>
                    <a:pt x="1341387" y="347770"/>
                  </a:lnTo>
                  <a:lnTo>
                    <a:pt x="1341387" y="248406"/>
                  </a:lnTo>
                  <a:lnTo>
                    <a:pt x="1192344" y="248406"/>
                  </a:lnTo>
                  <a:lnTo>
                    <a:pt x="1192344" y="99363"/>
                  </a:lnTo>
                  <a:lnTo>
                    <a:pt x="1341387" y="99363"/>
                  </a:lnTo>
                  <a:lnTo>
                    <a:pt x="1341387" y="0"/>
                  </a:lnTo>
                  <a:close/>
                </a:path>
                <a:path w="1590040" h="497205">
                  <a:moveTo>
                    <a:pt x="1440748" y="0"/>
                  </a:moveTo>
                  <a:lnTo>
                    <a:pt x="1341387" y="0"/>
                  </a:lnTo>
                  <a:lnTo>
                    <a:pt x="1341387" y="99363"/>
                  </a:lnTo>
                  <a:lnTo>
                    <a:pt x="1440748" y="99363"/>
                  </a:lnTo>
                  <a:lnTo>
                    <a:pt x="1462485" y="102468"/>
                  </a:lnTo>
                  <a:lnTo>
                    <a:pt x="1478011" y="111783"/>
                  </a:lnTo>
                  <a:lnTo>
                    <a:pt x="1487326" y="127308"/>
                  </a:lnTo>
                  <a:lnTo>
                    <a:pt x="1490431" y="149043"/>
                  </a:lnTo>
                  <a:lnTo>
                    <a:pt x="1490431" y="198727"/>
                  </a:lnTo>
                  <a:lnTo>
                    <a:pt x="1487326" y="220462"/>
                  </a:lnTo>
                  <a:lnTo>
                    <a:pt x="1478011" y="235987"/>
                  </a:lnTo>
                  <a:lnTo>
                    <a:pt x="1462485" y="245301"/>
                  </a:lnTo>
                  <a:lnTo>
                    <a:pt x="1440748" y="248406"/>
                  </a:lnTo>
                  <a:lnTo>
                    <a:pt x="1341387" y="248406"/>
                  </a:lnTo>
                  <a:lnTo>
                    <a:pt x="1341387" y="389171"/>
                  </a:lnTo>
                  <a:lnTo>
                    <a:pt x="1449028" y="496810"/>
                  </a:lnTo>
                  <a:lnTo>
                    <a:pt x="1589796" y="496810"/>
                  </a:lnTo>
                  <a:lnTo>
                    <a:pt x="1440748" y="347770"/>
                  </a:lnTo>
                  <a:lnTo>
                    <a:pt x="1494405" y="341808"/>
                  </a:lnTo>
                  <a:lnTo>
                    <a:pt x="1536138" y="323922"/>
                  </a:lnTo>
                  <a:lnTo>
                    <a:pt x="1565948" y="294113"/>
                  </a:lnTo>
                  <a:lnTo>
                    <a:pt x="1583834" y="252381"/>
                  </a:lnTo>
                  <a:lnTo>
                    <a:pt x="1589796" y="198727"/>
                  </a:lnTo>
                  <a:lnTo>
                    <a:pt x="1589796" y="149043"/>
                  </a:lnTo>
                  <a:lnTo>
                    <a:pt x="1583834" y="95388"/>
                  </a:lnTo>
                  <a:lnTo>
                    <a:pt x="1565948" y="53656"/>
                  </a:lnTo>
                  <a:lnTo>
                    <a:pt x="1536138" y="23847"/>
                  </a:lnTo>
                  <a:lnTo>
                    <a:pt x="1494405" y="5961"/>
                  </a:lnTo>
                  <a:lnTo>
                    <a:pt x="1440748" y="0"/>
                  </a:lnTo>
                  <a:close/>
                </a:path>
                <a:path w="1590040" h="497205">
                  <a:moveTo>
                    <a:pt x="1341387" y="347770"/>
                  </a:moveTo>
                  <a:lnTo>
                    <a:pt x="1299984" y="347770"/>
                  </a:lnTo>
                  <a:lnTo>
                    <a:pt x="1341387" y="389171"/>
                  </a:lnTo>
                  <a:lnTo>
                    <a:pt x="1341387" y="347770"/>
                  </a:lnTo>
                  <a:close/>
                </a:path>
                <a:path w="1590040" h="497205">
                  <a:moveTo>
                    <a:pt x="496806" y="0"/>
                  </a:moveTo>
                  <a:lnTo>
                    <a:pt x="149039" y="0"/>
                  </a:lnTo>
                  <a:lnTo>
                    <a:pt x="95385" y="5961"/>
                  </a:lnTo>
                  <a:lnTo>
                    <a:pt x="53654" y="23847"/>
                  </a:lnTo>
                  <a:lnTo>
                    <a:pt x="23846" y="53656"/>
                  </a:lnTo>
                  <a:lnTo>
                    <a:pt x="5961" y="95388"/>
                  </a:lnTo>
                  <a:lnTo>
                    <a:pt x="0" y="149043"/>
                  </a:lnTo>
                  <a:lnTo>
                    <a:pt x="0" y="347770"/>
                  </a:lnTo>
                  <a:lnTo>
                    <a:pt x="5961" y="401424"/>
                  </a:lnTo>
                  <a:lnTo>
                    <a:pt x="23846" y="443155"/>
                  </a:lnTo>
                  <a:lnTo>
                    <a:pt x="53654" y="472963"/>
                  </a:lnTo>
                  <a:lnTo>
                    <a:pt x="95385" y="490848"/>
                  </a:lnTo>
                  <a:lnTo>
                    <a:pt x="149039" y="496810"/>
                  </a:lnTo>
                  <a:lnTo>
                    <a:pt x="496806" y="496810"/>
                  </a:lnTo>
                  <a:lnTo>
                    <a:pt x="496806" y="397446"/>
                  </a:lnTo>
                  <a:lnTo>
                    <a:pt x="149039" y="397446"/>
                  </a:lnTo>
                  <a:lnTo>
                    <a:pt x="127306" y="394341"/>
                  </a:lnTo>
                  <a:lnTo>
                    <a:pt x="111780" y="385027"/>
                  </a:lnTo>
                  <a:lnTo>
                    <a:pt x="102465" y="369503"/>
                  </a:lnTo>
                  <a:lnTo>
                    <a:pt x="99359" y="347770"/>
                  </a:lnTo>
                  <a:lnTo>
                    <a:pt x="99359" y="149043"/>
                  </a:lnTo>
                  <a:lnTo>
                    <a:pt x="102465" y="127308"/>
                  </a:lnTo>
                  <a:lnTo>
                    <a:pt x="111780" y="111783"/>
                  </a:lnTo>
                  <a:lnTo>
                    <a:pt x="127306" y="102468"/>
                  </a:lnTo>
                  <a:lnTo>
                    <a:pt x="149039" y="99363"/>
                  </a:lnTo>
                  <a:lnTo>
                    <a:pt x="496806" y="99363"/>
                  </a:lnTo>
                  <a:lnTo>
                    <a:pt x="496806" y="0"/>
                  </a:lnTo>
                  <a:close/>
                </a:path>
                <a:path w="1590040" h="497205">
                  <a:moveTo>
                    <a:pt x="496806" y="198727"/>
                  </a:moveTo>
                  <a:lnTo>
                    <a:pt x="298086" y="198727"/>
                  </a:lnTo>
                  <a:lnTo>
                    <a:pt x="298086" y="298086"/>
                  </a:lnTo>
                  <a:lnTo>
                    <a:pt x="397450" y="298086"/>
                  </a:lnTo>
                  <a:lnTo>
                    <a:pt x="397450" y="397446"/>
                  </a:lnTo>
                  <a:lnTo>
                    <a:pt x="496806" y="397446"/>
                  </a:lnTo>
                  <a:lnTo>
                    <a:pt x="496806" y="198727"/>
                  </a:lnTo>
                  <a:close/>
                </a:path>
                <a:path w="1590040" h="497205">
                  <a:moveTo>
                    <a:pt x="1043301" y="0"/>
                  </a:moveTo>
                  <a:lnTo>
                    <a:pt x="546487" y="0"/>
                  </a:lnTo>
                  <a:lnTo>
                    <a:pt x="546487" y="496810"/>
                  </a:lnTo>
                  <a:lnTo>
                    <a:pt x="1043301" y="496810"/>
                  </a:lnTo>
                  <a:lnTo>
                    <a:pt x="1043301" y="397446"/>
                  </a:lnTo>
                  <a:lnTo>
                    <a:pt x="645850" y="397446"/>
                  </a:lnTo>
                  <a:lnTo>
                    <a:pt x="645850" y="298086"/>
                  </a:lnTo>
                  <a:lnTo>
                    <a:pt x="943937" y="298086"/>
                  </a:lnTo>
                  <a:lnTo>
                    <a:pt x="943937" y="198727"/>
                  </a:lnTo>
                  <a:lnTo>
                    <a:pt x="645850" y="198727"/>
                  </a:lnTo>
                  <a:lnTo>
                    <a:pt x="645850" y="99363"/>
                  </a:lnTo>
                  <a:lnTo>
                    <a:pt x="1043301" y="99363"/>
                  </a:lnTo>
                  <a:lnTo>
                    <a:pt x="1043301" y="0"/>
                  </a:lnTo>
                  <a:close/>
                </a:path>
              </a:pathLst>
            </a:custGeom>
            <a:solidFill>
              <a:srgbClr val="2A2A29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8702315" y="1172304"/>
              <a:ext cx="2112010" cy="497205"/>
            </a:xfrm>
            <a:custGeom>
              <a:avLst/>
              <a:gdLst/>
              <a:ahLst/>
              <a:cxnLst/>
              <a:rect l="l" t="t" r="r" b="b"/>
              <a:pathLst>
                <a:path w="2112009" h="497205">
                  <a:moveTo>
                    <a:pt x="105984" y="0"/>
                  </a:moveTo>
                  <a:lnTo>
                    <a:pt x="0" y="0"/>
                  </a:lnTo>
                  <a:lnTo>
                    <a:pt x="195412" y="496810"/>
                  </a:lnTo>
                  <a:lnTo>
                    <a:pt x="301402" y="496810"/>
                  </a:lnTo>
                  <a:lnTo>
                    <a:pt x="355141" y="360187"/>
                  </a:lnTo>
                  <a:lnTo>
                    <a:pt x="248408" y="360187"/>
                  </a:lnTo>
                  <a:lnTo>
                    <a:pt x="105984" y="0"/>
                  </a:lnTo>
                  <a:close/>
                </a:path>
                <a:path w="2112009" h="497205">
                  <a:moveTo>
                    <a:pt x="496815" y="0"/>
                  </a:moveTo>
                  <a:lnTo>
                    <a:pt x="390827" y="0"/>
                  </a:lnTo>
                  <a:lnTo>
                    <a:pt x="248408" y="360187"/>
                  </a:lnTo>
                  <a:lnTo>
                    <a:pt x="355141" y="360187"/>
                  </a:lnTo>
                  <a:lnTo>
                    <a:pt x="496815" y="0"/>
                  </a:lnTo>
                  <a:close/>
                </a:path>
                <a:path w="2112009" h="497205">
                  <a:moveTo>
                    <a:pt x="1018462" y="0"/>
                  </a:moveTo>
                  <a:lnTo>
                    <a:pt x="521651" y="0"/>
                  </a:lnTo>
                  <a:lnTo>
                    <a:pt x="521651" y="496810"/>
                  </a:lnTo>
                  <a:lnTo>
                    <a:pt x="1018462" y="496810"/>
                  </a:lnTo>
                  <a:lnTo>
                    <a:pt x="1018462" y="397446"/>
                  </a:lnTo>
                  <a:lnTo>
                    <a:pt x="621014" y="397446"/>
                  </a:lnTo>
                  <a:lnTo>
                    <a:pt x="621014" y="298086"/>
                  </a:lnTo>
                  <a:lnTo>
                    <a:pt x="919101" y="298086"/>
                  </a:lnTo>
                  <a:lnTo>
                    <a:pt x="919101" y="198727"/>
                  </a:lnTo>
                  <a:lnTo>
                    <a:pt x="621014" y="198727"/>
                  </a:lnTo>
                  <a:lnTo>
                    <a:pt x="621014" y="99363"/>
                  </a:lnTo>
                  <a:lnTo>
                    <a:pt x="1018462" y="99363"/>
                  </a:lnTo>
                  <a:lnTo>
                    <a:pt x="1018462" y="0"/>
                  </a:lnTo>
                  <a:close/>
                </a:path>
                <a:path w="2112009" h="497205">
                  <a:moveTo>
                    <a:pt x="1167505" y="0"/>
                  </a:moveTo>
                  <a:lnTo>
                    <a:pt x="1068142" y="0"/>
                  </a:lnTo>
                  <a:lnTo>
                    <a:pt x="1068142" y="496810"/>
                  </a:lnTo>
                  <a:lnTo>
                    <a:pt x="1167505" y="496810"/>
                  </a:lnTo>
                  <a:lnTo>
                    <a:pt x="1167505" y="152355"/>
                  </a:lnTo>
                  <a:lnTo>
                    <a:pt x="1299352" y="152355"/>
                  </a:lnTo>
                  <a:lnTo>
                    <a:pt x="1167505" y="0"/>
                  </a:lnTo>
                  <a:close/>
                </a:path>
                <a:path w="2112009" h="497205">
                  <a:moveTo>
                    <a:pt x="1299352" y="152355"/>
                  </a:moveTo>
                  <a:lnTo>
                    <a:pt x="1167505" y="152355"/>
                  </a:lnTo>
                  <a:lnTo>
                    <a:pt x="1465592" y="496810"/>
                  </a:lnTo>
                  <a:lnTo>
                    <a:pt x="1564952" y="496810"/>
                  </a:lnTo>
                  <a:lnTo>
                    <a:pt x="1564952" y="344454"/>
                  </a:lnTo>
                  <a:lnTo>
                    <a:pt x="1465592" y="344454"/>
                  </a:lnTo>
                  <a:lnTo>
                    <a:pt x="1299352" y="152355"/>
                  </a:lnTo>
                  <a:close/>
                </a:path>
                <a:path w="2112009" h="497205">
                  <a:moveTo>
                    <a:pt x="1564952" y="0"/>
                  </a:moveTo>
                  <a:lnTo>
                    <a:pt x="1465592" y="0"/>
                  </a:lnTo>
                  <a:lnTo>
                    <a:pt x="1465592" y="344454"/>
                  </a:lnTo>
                  <a:lnTo>
                    <a:pt x="1564952" y="344454"/>
                  </a:lnTo>
                  <a:lnTo>
                    <a:pt x="1564952" y="0"/>
                  </a:lnTo>
                  <a:close/>
                </a:path>
                <a:path w="2112009" h="497205">
                  <a:moveTo>
                    <a:pt x="1912720" y="99363"/>
                  </a:moveTo>
                  <a:lnTo>
                    <a:pt x="1813356" y="99363"/>
                  </a:lnTo>
                  <a:lnTo>
                    <a:pt x="1813356" y="496810"/>
                  </a:lnTo>
                  <a:lnTo>
                    <a:pt x="1912720" y="496810"/>
                  </a:lnTo>
                  <a:lnTo>
                    <a:pt x="1912720" y="99363"/>
                  </a:lnTo>
                  <a:close/>
                </a:path>
                <a:path w="2112009" h="497205">
                  <a:moveTo>
                    <a:pt x="2111443" y="0"/>
                  </a:moveTo>
                  <a:lnTo>
                    <a:pt x="1614636" y="0"/>
                  </a:lnTo>
                  <a:lnTo>
                    <a:pt x="1614636" y="99363"/>
                  </a:lnTo>
                  <a:lnTo>
                    <a:pt x="2111443" y="99363"/>
                  </a:lnTo>
                  <a:lnTo>
                    <a:pt x="2111443" y="0"/>
                  </a:lnTo>
                  <a:close/>
                </a:path>
              </a:pathLst>
            </a:custGeom>
            <a:solidFill>
              <a:srgbClr val="E31E25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/>
          <p:cNvSpPr/>
          <p:nvPr/>
        </p:nvSpPr>
        <p:spPr>
          <a:xfrm>
            <a:off x="7090168" y="1887448"/>
            <a:ext cx="1042035" cy="157480"/>
          </a:xfrm>
          <a:custGeom>
            <a:avLst/>
            <a:gdLst/>
            <a:ahLst/>
            <a:cxnLst/>
            <a:rect l="l" t="t" r="r" b="b"/>
            <a:pathLst>
              <a:path w="1042034" h="157480">
                <a:moveTo>
                  <a:pt x="30937" y="0"/>
                </a:moveTo>
                <a:lnTo>
                  <a:pt x="0" y="0"/>
                </a:lnTo>
                <a:lnTo>
                  <a:pt x="0" y="154660"/>
                </a:lnTo>
                <a:lnTo>
                  <a:pt x="30937" y="154660"/>
                </a:lnTo>
                <a:lnTo>
                  <a:pt x="30937" y="0"/>
                </a:lnTo>
                <a:close/>
              </a:path>
              <a:path w="1042034" h="157480">
                <a:moveTo>
                  <a:pt x="159816" y="83781"/>
                </a:moveTo>
                <a:lnTo>
                  <a:pt x="157162" y="65163"/>
                </a:lnTo>
                <a:lnTo>
                  <a:pt x="149186" y="51879"/>
                </a:lnTo>
                <a:lnTo>
                  <a:pt x="135890" y="43903"/>
                </a:lnTo>
                <a:lnTo>
                  <a:pt x="117284" y="41236"/>
                </a:lnTo>
                <a:lnTo>
                  <a:pt x="46405" y="41236"/>
                </a:lnTo>
                <a:lnTo>
                  <a:pt x="46405" y="154660"/>
                </a:lnTo>
                <a:lnTo>
                  <a:pt x="74752" y="154660"/>
                </a:lnTo>
                <a:lnTo>
                  <a:pt x="74752" y="69596"/>
                </a:lnTo>
                <a:lnTo>
                  <a:pt x="126733" y="69596"/>
                </a:lnTo>
                <a:lnTo>
                  <a:pt x="131470" y="74320"/>
                </a:lnTo>
                <a:lnTo>
                  <a:pt x="131470" y="154660"/>
                </a:lnTo>
                <a:lnTo>
                  <a:pt x="159816" y="154660"/>
                </a:lnTo>
                <a:lnTo>
                  <a:pt x="159816" y="83781"/>
                </a:lnTo>
                <a:close/>
              </a:path>
              <a:path w="1042034" h="157480">
                <a:moveTo>
                  <a:pt x="288696" y="83781"/>
                </a:moveTo>
                <a:lnTo>
                  <a:pt x="286042" y="65163"/>
                </a:lnTo>
                <a:lnTo>
                  <a:pt x="278066" y="51879"/>
                </a:lnTo>
                <a:lnTo>
                  <a:pt x="264782" y="43903"/>
                </a:lnTo>
                <a:lnTo>
                  <a:pt x="246176" y="41236"/>
                </a:lnTo>
                <a:lnTo>
                  <a:pt x="175285" y="41236"/>
                </a:lnTo>
                <a:lnTo>
                  <a:pt x="175285" y="154660"/>
                </a:lnTo>
                <a:lnTo>
                  <a:pt x="203631" y="154660"/>
                </a:lnTo>
                <a:lnTo>
                  <a:pt x="203631" y="69596"/>
                </a:lnTo>
                <a:lnTo>
                  <a:pt x="255625" y="69596"/>
                </a:lnTo>
                <a:lnTo>
                  <a:pt x="260350" y="74320"/>
                </a:lnTo>
                <a:lnTo>
                  <a:pt x="260350" y="154660"/>
                </a:lnTo>
                <a:lnTo>
                  <a:pt x="288696" y="154660"/>
                </a:lnTo>
                <a:lnTo>
                  <a:pt x="288696" y="83781"/>
                </a:lnTo>
                <a:close/>
              </a:path>
              <a:path w="1042034" h="157480">
                <a:moveTo>
                  <a:pt x="417588" y="81203"/>
                </a:moveTo>
                <a:lnTo>
                  <a:pt x="414921" y="62598"/>
                </a:lnTo>
                <a:lnTo>
                  <a:pt x="406958" y="49301"/>
                </a:lnTo>
                <a:lnTo>
                  <a:pt x="393661" y="41325"/>
                </a:lnTo>
                <a:lnTo>
                  <a:pt x="389229" y="40690"/>
                </a:lnTo>
                <a:lnTo>
                  <a:pt x="389229" y="71742"/>
                </a:lnTo>
                <a:lnTo>
                  <a:pt x="389229" y="124155"/>
                </a:lnTo>
                <a:lnTo>
                  <a:pt x="384505" y="128879"/>
                </a:lnTo>
                <a:lnTo>
                  <a:pt x="360883" y="128879"/>
                </a:lnTo>
                <a:lnTo>
                  <a:pt x="337248" y="128879"/>
                </a:lnTo>
                <a:lnTo>
                  <a:pt x="332524" y="124155"/>
                </a:lnTo>
                <a:lnTo>
                  <a:pt x="332524" y="71742"/>
                </a:lnTo>
                <a:lnTo>
                  <a:pt x="337248" y="67017"/>
                </a:lnTo>
                <a:lnTo>
                  <a:pt x="360883" y="67017"/>
                </a:lnTo>
                <a:lnTo>
                  <a:pt x="384505" y="67017"/>
                </a:lnTo>
                <a:lnTo>
                  <a:pt x="389229" y="71742"/>
                </a:lnTo>
                <a:lnTo>
                  <a:pt x="389229" y="40690"/>
                </a:lnTo>
                <a:lnTo>
                  <a:pt x="375056" y="38658"/>
                </a:lnTo>
                <a:lnTo>
                  <a:pt x="360883" y="38658"/>
                </a:lnTo>
                <a:lnTo>
                  <a:pt x="346697" y="38658"/>
                </a:lnTo>
                <a:lnTo>
                  <a:pt x="328091" y="41325"/>
                </a:lnTo>
                <a:lnTo>
                  <a:pt x="314807" y="49301"/>
                </a:lnTo>
                <a:lnTo>
                  <a:pt x="306832" y="62598"/>
                </a:lnTo>
                <a:lnTo>
                  <a:pt x="304165" y="81203"/>
                </a:lnTo>
                <a:lnTo>
                  <a:pt x="304165" y="114706"/>
                </a:lnTo>
                <a:lnTo>
                  <a:pt x="306832" y="133311"/>
                </a:lnTo>
                <a:lnTo>
                  <a:pt x="314807" y="146608"/>
                </a:lnTo>
                <a:lnTo>
                  <a:pt x="328091" y="154584"/>
                </a:lnTo>
                <a:lnTo>
                  <a:pt x="346697" y="157238"/>
                </a:lnTo>
                <a:lnTo>
                  <a:pt x="360883" y="157238"/>
                </a:lnTo>
                <a:lnTo>
                  <a:pt x="375056" y="157238"/>
                </a:lnTo>
                <a:lnTo>
                  <a:pt x="393661" y="154584"/>
                </a:lnTo>
                <a:lnTo>
                  <a:pt x="406958" y="146608"/>
                </a:lnTo>
                <a:lnTo>
                  <a:pt x="414921" y="133311"/>
                </a:lnTo>
                <a:lnTo>
                  <a:pt x="417588" y="114706"/>
                </a:lnTo>
                <a:lnTo>
                  <a:pt x="417588" y="81203"/>
                </a:lnTo>
                <a:close/>
              </a:path>
              <a:path w="1042034" h="157480">
                <a:moveTo>
                  <a:pt x="555752" y="41236"/>
                </a:moveTo>
                <a:lnTo>
                  <a:pt x="524040" y="41236"/>
                </a:lnTo>
                <a:lnTo>
                  <a:pt x="485127" y="119862"/>
                </a:lnTo>
                <a:lnTo>
                  <a:pt x="445935" y="41236"/>
                </a:lnTo>
                <a:lnTo>
                  <a:pt x="414235" y="41236"/>
                </a:lnTo>
                <a:lnTo>
                  <a:pt x="470941" y="154660"/>
                </a:lnTo>
                <a:lnTo>
                  <a:pt x="499033" y="154660"/>
                </a:lnTo>
                <a:lnTo>
                  <a:pt x="555752" y="41236"/>
                </a:lnTo>
                <a:close/>
              </a:path>
              <a:path w="1042034" h="157480">
                <a:moveTo>
                  <a:pt x="672007" y="83781"/>
                </a:moveTo>
                <a:lnTo>
                  <a:pt x="669340" y="65163"/>
                </a:lnTo>
                <a:lnTo>
                  <a:pt x="661365" y="51879"/>
                </a:lnTo>
                <a:lnTo>
                  <a:pt x="648081" y="43903"/>
                </a:lnTo>
                <a:lnTo>
                  <a:pt x="629475" y="41236"/>
                </a:lnTo>
                <a:lnTo>
                  <a:pt x="615302" y="41236"/>
                </a:lnTo>
                <a:lnTo>
                  <a:pt x="563740" y="41236"/>
                </a:lnTo>
                <a:lnTo>
                  <a:pt x="563740" y="69596"/>
                </a:lnTo>
                <a:lnTo>
                  <a:pt x="615302" y="69596"/>
                </a:lnTo>
                <a:lnTo>
                  <a:pt x="638924" y="69596"/>
                </a:lnTo>
                <a:lnTo>
                  <a:pt x="643648" y="74244"/>
                </a:lnTo>
                <a:lnTo>
                  <a:pt x="643648" y="83781"/>
                </a:lnTo>
                <a:lnTo>
                  <a:pt x="643648" y="112128"/>
                </a:lnTo>
                <a:lnTo>
                  <a:pt x="643648" y="126301"/>
                </a:lnTo>
                <a:lnTo>
                  <a:pt x="615302" y="126301"/>
                </a:lnTo>
                <a:lnTo>
                  <a:pt x="589343" y="126301"/>
                </a:lnTo>
                <a:lnTo>
                  <a:pt x="586943" y="123901"/>
                </a:lnTo>
                <a:lnTo>
                  <a:pt x="586943" y="114452"/>
                </a:lnTo>
                <a:lnTo>
                  <a:pt x="589343" y="112128"/>
                </a:lnTo>
                <a:lnTo>
                  <a:pt x="615302" y="112128"/>
                </a:lnTo>
                <a:lnTo>
                  <a:pt x="643648" y="112128"/>
                </a:lnTo>
                <a:lnTo>
                  <a:pt x="643648" y="83781"/>
                </a:lnTo>
                <a:lnTo>
                  <a:pt x="615302" y="83781"/>
                </a:lnTo>
                <a:lnTo>
                  <a:pt x="594156" y="83781"/>
                </a:lnTo>
                <a:lnTo>
                  <a:pt x="578586" y="85953"/>
                </a:lnTo>
                <a:lnTo>
                  <a:pt x="567474" y="92481"/>
                </a:lnTo>
                <a:lnTo>
                  <a:pt x="560806" y="103352"/>
                </a:lnTo>
                <a:lnTo>
                  <a:pt x="558584" y="118579"/>
                </a:lnTo>
                <a:lnTo>
                  <a:pt x="560806" y="134366"/>
                </a:lnTo>
                <a:lnTo>
                  <a:pt x="567474" y="145643"/>
                </a:lnTo>
                <a:lnTo>
                  <a:pt x="578586" y="152400"/>
                </a:lnTo>
                <a:lnTo>
                  <a:pt x="594156" y="154660"/>
                </a:lnTo>
                <a:lnTo>
                  <a:pt x="615302" y="154660"/>
                </a:lnTo>
                <a:lnTo>
                  <a:pt x="672007" y="154660"/>
                </a:lnTo>
                <a:lnTo>
                  <a:pt x="672007" y="83781"/>
                </a:lnTo>
                <a:close/>
              </a:path>
              <a:path w="1042034" h="157480">
                <a:moveTo>
                  <a:pt x="736701" y="41236"/>
                </a:moveTo>
                <a:lnTo>
                  <a:pt x="721233" y="41236"/>
                </a:lnTo>
                <a:lnTo>
                  <a:pt x="721233" y="0"/>
                </a:lnTo>
                <a:lnTo>
                  <a:pt x="692886" y="0"/>
                </a:lnTo>
                <a:lnTo>
                  <a:pt x="692886" y="41236"/>
                </a:lnTo>
                <a:lnTo>
                  <a:pt x="677418" y="41236"/>
                </a:lnTo>
                <a:lnTo>
                  <a:pt x="677418" y="69596"/>
                </a:lnTo>
                <a:lnTo>
                  <a:pt x="692886" y="69596"/>
                </a:lnTo>
                <a:lnTo>
                  <a:pt x="692886" y="154660"/>
                </a:lnTo>
                <a:lnTo>
                  <a:pt x="721233" y="154660"/>
                </a:lnTo>
                <a:lnTo>
                  <a:pt x="721233" y="69596"/>
                </a:lnTo>
                <a:lnTo>
                  <a:pt x="736701" y="69596"/>
                </a:lnTo>
                <a:lnTo>
                  <a:pt x="736701" y="41236"/>
                </a:lnTo>
                <a:close/>
              </a:path>
              <a:path w="1042034" h="157480">
                <a:moveTo>
                  <a:pt x="780529" y="41236"/>
                </a:moveTo>
                <a:lnTo>
                  <a:pt x="752170" y="41236"/>
                </a:lnTo>
                <a:lnTo>
                  <a:pt x="752170" y="154660"/>
                </a:lnTo>
                <a:lnTo>
                  <a:pt x="780529" y="154660"/>
                </a:lnTo>
                <a:lnTo>
                  <a:pt x="780529" y="41236"/>
                </a:lnTo>
                <a:close/>
              </a:path>
              <a:path w="1042034" h="157480">
                <a:moveTo>
                  <a:pt x="780529" y="0"/>
                </a:moveTo>
                <a:lnTo>
                  <a:pt x="752170" y="0"/>
                </a:lnTo>
                <a:lnTo>
                  <a:pt x="752170" y="28359"/>
                </a:lnTo>
                <a:lnTo>
                  <a:pt x="780529" y="28359"/>
                </a:lnTo>
                <a:lnTo>
                  <a:pt x="780529" y="0"/>
                </a:lnTo>
                <a:close/>
              </a:path>
              <a:path w="1042034" h="157480">
                <a:moveTo>
                  <a:pt x="928992" y="41236"/>
                </a:moveTo>
                <a:lnTo>
                  <a:pt x="897293" y="41236"/>
                </a:lnTo>
                <a:lnTo>
                  <a:pt x="858367" y="119862"/>
                </a:lnTo>
                <a:lnTo>
                  <a:pt x="819188" y="41236"/>
                </a:lnTo>
                <a:lnTo>
                  <a:pt x="787488" y="41236"/>
                </a:lnTo>
                <a:lnTo>
                  <a:pt x="844194" y="154660"/>
                </a:lnTo>
                <a:lnTo>
                  <a:pt x="872286" y="154660"/>
                </a:lnTo>
                <a:lnTo>
                  <a:pt x="928992" y="41236"/>
                </a:lnTo>
                <a:close/>
              </a:path>
              <a:path w="1042034" h="157480">
                <a:moveTo>
                  <a:pt x="1041641" y="81203"/>
                </a:moveTo>
                <a:lnTo>
                  <a:pt x="1038936" y="62598"/>
                </a:lnTo>
                <a:lnTo>
                  <a:pt x="1030820" y="49301"/>
                </a:lnTo>
                <a:lnTo>
                  <a:pt x="1017282" y="41325"/>
                </a:lnTo>
                <a:lnTo>
                  <a:pt x="1013294" y="40767"/>
                </a:lnTo>
                <a:lnTo>
                  <a:pt x="1013294" y="71742"/>
                </a:lnTo>
                <a:lnTo>
                  <a:pt x="1013294" y="81203"/>
                </a:lnTo>
                <a:lnTo>
                  <a:pt x="983640" y="81203"/>
                </a:lnTo>
                <a:lnTo>
                  <a:pt x="953998" y="81203"/>
                </a:lnTo>
                <a:lnTo>
                  <a:pt x="953998" y="71742"/>
                </a:lnTo>
                <a:lnTo>
                  <a:pt x="958723" y="67017"/>
                </a:lnTo>
                <a:lnTo>
                  <a:pt x="983640" y="67017"/>
                </a:lnTo>
                <a:lnTo>
                  <a:pt x="1008570" y="67017"/>
                </a:lnTo>
                <a:lnTo>
                  <a:pt x="1013294" y="71742"/>
                </a:lnTo>
                <a:lnTo>
                  <a:pt x="1013294" y="40767"/>
                </a:lnTo>
                <a:lnTo>
                  <a:pt x="998334" y="38658"/>
                </a:lnTo>
                <a:lnTo>
                  <a:pt x="983640" y="38658"/>
                </a:lnTo>
                <a:lnTo>
                  <a:pt x="968946" y="38658"/>
                </a:lnTo>
                <a:lnTo>
                  <a:pt x="950010" y="41325"/>
                </a:lnTo>
                <a:lnTo>
                  <a:pt x="936472" y="49301"/>
                </a:lnTo>
                <a:lnTo>
                  <a:pt x="928357" y="62598"/>
                </a:lnTo>
                <a:lnTo>
                  <a:pt x="925652" y="81203"/>
                </a:lnTo>
                <a:lnTo>
                  <a:pt x="925652" y="112128"/>
                </a:lnTo>
                <a:lnTo>
                  <a:pt x="928306" y="130733"/>
                </a:lnTo>
                <a:lnTo>
                  <a:pt x="936282" y="144030"/>
                </a:lnTo>
                <a:lnTo>
                  <a:pt x="949579" y="152006"/>
                </a:lnTo>
                <a:lnTo>
                  <a:pt x="968184" y="154660"/>
                </a:lnTo>
                <a:lnTo>
                  <a:pt x="983640" y="154660"/>
                </a:lnTo>
                <a:lnTo>
                  <a:pt x="1036485" y="154660"/>
                </a:lnTo>
                <a:lnTo>
                  <a:pt x="1036485" y="126301"/>
                </a:lnTo>
                <a:lnTo>
                  <a:pt x="983640" y="126301"/>
                </a:lnTo>
                <a:lnTo>
                  <a:pt x="958723" y="126301"/>
                </a:lnTo>
                <a:lnTo>
                  <a:pt x="953998" y="121589"/>
                </a:lnTo>
                <a:lnTo>
                  <a:pt x="953998" y="109550"/>
                </a:lnTo>
                <a:lnTo>
                  <a:pt x="983640" y="109550"/>
                </a:lnTo>
                <a:lnTo>
                  <a:pt x="1041641" y="109550"/>
                </a:lnTo>
                <a:lnTo>
                  <a:pt x="1041641" y="81203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8276158" y="1887448"/>
            <a:ext cx="1042035" cy="157480"/>
          </a:xfrm>
          <a:custGeom>
            <a:avLst/>
            <a:gdLst/>
            <a:ahLst/>
            <a:cxnLst/>
            <a:rect l="l" t="t" r="r" b="b"/>
            <a:pathLst>
              <a:path w="1042034" h="157480">
                <a:moveTo>
                  <a:pt x="154673" y="0"/>
                </a:moveTo>
                <a:lnTo>
                  <a:pt x="121666" y="0"/>
                </a:lnTo>
                <a:lnTo>
                  <a:pt x="77343" y="112128"/>
                </a:lnTo>
                <a:lnTo>
                  <a:pt x="32994" y="0"/>
                </a:lnTo>
                <a:lnTo>
                  <a:pt x="0" y="0"/>
                </a:lnTo>
                <a:lnTo>
                  <a:pt x="60833" y="154660"/>
                </a:lnTo>
                <a:lnTo>
                  <a:pt x="93827" y="154660"/>
                </a:lnTo>
                <a:lnTo>
                  <a:pt x="154673" y="0"/>
                </a:lnTo>
                <a:close/>
              </a:path>
              <a:path w="1042034" h="157480">
                <a:moveTo>
                  <a:pt x="255460" y="81203"/>
                </a:moveTo>
                <a:lnTo>
                  <a:pt x="252755" y="62598"/>
                </a:lnTo>
                <a:lnTo>
                  <a:pt x="244627" y="49301"/>
                </a:lnTo>
                <a:lnTo>
                  <a:pt x="231101" y="41325"/>
                </a:lnTo>
                <a:lnTo>
                  <a:pt x="227101" y="40767"/>
                </a:lnTo>
                <a:lnTo>
                  <a:pt x="227101" y="71742"/>
                </a:lnTo>
                <a:lnTo>
                  <a:pt x="227101" y="81203"/>
                </a:lnTo>
                <a:lnTo>
                  <a:pt x="197459" y="81203"/>
                </a:lnTo>
                <a:lnTo>
                  <a:pt x="167817" y="81203"/>
                </a:lnTo>
                <a:lnTo>
                  <a:pt x="167817" y="71742"/>
                </a:lnTo>
                <a:lnTo>
                  <a:pt x="172542" y="67017"/>
                </a:lnTo>
                <a:lnTo>
                  <a:pt x="197459" y="67017"/>
                </a:lnTo>
                <a:lnTo>
                  <a:pt x="222377" y="67017"/>
                </a:lnTo>
                <a:lnTo>
                  <a:pt x="227101" y="71742"/>
                </a:lnTo>
                <a:lnTo>
                  <a:pt x="227101" y="40767"/>
                </a:lnTo>
                <a:lnTo>
                  <a:pt x="212153" y="38658"/>
                </a:lnTo>
                <a:lnTo>
                  <a:pt x="197459" y="38658"/>
                </a:lnTo>
                <a:lnTo>
                  <a:pt x="182765" y="38658"/>
                </a:lnTo>
                <a:lnTo>
                  <a:pt x="163817" y="41325"/>
                </a:lnTo>
                <a:lnTo>
                  <a:pt x="150291" y="49301"/>
                </a:lnTo>
                <a:lnTo>
                  <a:pt x="142163" y="62598"/>
                </a:lnTo>
                <a:lnTo>
                  <a:pt x="139458" y="81203"/>
                </a:lnTo>
                <a:lnTo>
                  <a:pt x="139458" y="112128"/>
                </a:lnTo>
                <a:lnTo>
                  <a:pt x="142125" y="130733"/>
                </a:lnTo>
                <a:lnTo>
                  <a:pt x="150088" y="144030"/>
                </a:lnTo>
                <a:lnTo>
                  <a:pt x="163385" y="152006"/>
                </a:lnTo>
                <a:lnTo>
                  <a:pt x="181991" y="154660"/>
                </a:lnTo>
                <a:lnTo>
                  <a:pt x="197459" y="154660"/>
                </a:lnTo>
                <a:lnTo>
                  <a:pt x="250304" y="154660"/>
                </a:lnTo>
                <a:lnTo>
                  <a:pt x="250304" y="126301"/>
                </a:lnTo>
                <a:lnTo>
                  <a:pt x="197459" y="126301"/>
                </a:lnTo>
                <a:lnTo>
                  <a:pt x="172542" y="126301"/>
                </a:lnTo>
                <a:lnTo>
                  <a:pt x="167817" y="121589"/>
                </a:lnTo>
                <a:lnTo>
                  <a:pt x="167817" y="109550"/>
                </a:lnTo>
                <a:lnTo>
                  <a:pt x="197459" y="109550"/>
                </a:lnTo>
                <a:lnTo>
                  <a:pt x="255460" y="109550"/>
                </a:lnTo>
                <a:lnTo>
                  <a:pt x="255460" y="81203"/>
                </a:lnTo>
                <a:close/>
              </a:path>
              <a:path w="1042034" h="157480">
                <a:moveTo>
                  <a:pt x="384340" y="83781"/>
                </a:moveTo>
                <a:lnTo>
                  <a:pt x="381685" y="65163"/>
                </a:lnTo>
                <a:lnTo>
                  <a:pt x="373710" y="51879"/>
                </a:lnTo>
                <a:lnTo>
                  <a:pt x="360413" y="43903"/>
                </a:lnTo>
                <a:lnTo>
                  <a:pt x="341807" y="41236"/>
                </a:lnTo>
                <a:lnTo>
                  <a:pt x="270929" y="41236"/>
                </a:lnTo>
                <a:lnTo>
                  <a:pt x="270929" y="154660"/>
                </a:lnTo>
                <a:lnTo>
                  <a:pt x="299275" y="154660"/>
                </a:lnTo>
                <a:lnTo>
                  <a:pt x="299275" y="69596"/>
                </a:lnTo>
                <a:lnTo>
                  <a:pt x="351256" y="69596"/>
                </a:lnTo>
                <a:lnTo>
                  <a:pt x="355993" y="74320"/>
                </a:lnTo>
                <a:lnTo>
                  <a:pt x="355993" y="154660"/>
                </a:lnTo>
                <a:lnTo>
                  <a:pt x="384340" y="154660"/>
                </a:lnTo>
                <a:lnTo>
                  <a:pt x="384340" y="83781"/>
                </a:lnTo>
                <a:close/>
              </a:path>
              <a:path w="1042034" h="157480">
                <a:moveTo>
                  <a:pt x="459092" y="41236"/>
                </a:moveTo>
                <a:lnTo>
                  <a:pt x="443623" y="41236"/>
                </a:lnTo>
                <a:lnTo>
                  <a:pt x="443623" y="0"/>
                </a:lnTo>
                <a:lnTo>
                  <a:pt x="415277" y="0"/>
                </a:lnTo>
                <a:lnTo>
                  <a:pt x="415277" y="41236"/>
                </a:lnTo>
                <a:lnTo>
                  <a:pt x="399808" y="41236"/>
                </a:lnTo>
                <a:lnTo>
                  <a:pt x="399808" y="69596"/>
                </a:lnTo>
                <a:lnTo>
                  <a:pt x="415277" y="69596"/>
                </a:lnTo>
                <a:lnTo>
                  <a:pt x="415277" y="154660"/>
                </a:lnTo>
                <a:lnTo>
                  <a:pt x="443623" y="154660"/>
                </a:lnTo>
                <a:lnTo>
                  <a:pt x="443623" y="69596"/>
                </a:lnTo>
                <a:lnTo>
                  <a:pt x="459092" y="69596"/>
                </a:lnTo>
                <a:lnTo>
                  <a:pt x="459092" y="41236"/>
                </a:lnTo>
                <a:close/>
              </a:path>
              <a:path w="1042034" h="157480">
                <a:moveTo>
                  <a:pt x="502907" y="41236"/>
                </a:moveTo>
                <a:lnTo>
                  <a:pt x="474560" y="41236"/>
                </a:lnTo>
                <a:lnTo>
                  <a:pt x="474560" y="154660"/>
                </a:lnTo>
                <a:lnTo>
                  <a:pt x="502907" y="154660"/>
                </a:lnTo>
                <a:lnTo>
                  <a:pt x="502907" y="41236"/>
                </a:lnTo>
                <a:close/>
              </a:path>
              <a:path w="1042034" h="157480">
                <a:moveTo>
                  <a:pt x="502907" y="0"/>
                </a:moveTo>
                <a:lnTo>
                  <a:pt x="474560" y="0"/>
                </a:lnTo>
                <a:lnTo>
                  <a:pt x="474560" y="28359"/>
                </a:lnTo>
                <a:lnTo>
                  <a:pt x="502907" y="28359"/>
                </a:lnTo>
                <a:lnTo>
                  <a:pt x="502907" y="0"/>
                </a:lnTo>
                <a:close/>
              </a:path>
              <a:path w="1042034" h="157480">
                <a:moveTo>
                  <a:pt x="546735" y="0"/>
                </a:moveTo>
                <a:lnTo>
                  <a:pt x="518375" y="0"/>
                </a:lnTo>
                <a:lnTo>
                  <a:pt x="518375" y="154660"/>
                </a:lnTo>
                <a:lnTo>
                  <a:pt x="546735" y="154660"/>
                </a:lnTo>
                <a:lnTo>
                  <a:pt x="546735" y="0"/>
                </a:lnTo>
                <a:close/>
              </a:path>
              <a:path w="1042034" h="157480">
                <a:moveTo>
                  <a:pt x="675614" y="83781"/>
                </a:moveTo>
                <a:lnTo>
                  <a:pt x="672960" y="65163"/>
                </a:lnTo>
                <a:lnTo>
                  <a:pt x="664984" y="51879"/>
                </a:lnTo>
                <a:lnTo>
                  <a:pt x="651687" y="43903"/>
                </a:lnTo>
                <a:lnTo>
                  <a:pt x="633082" y="41236"/>
                </a:lnTo>
                <a:lnTo>
                  <a:pt x="618909" y="41236"/>
                </a:lnTo>
                <a:lnTo>
                  <a:pt x="567347" y="41236"/>
                </a:lnTo>
                <a:lnTo>
                  <a:pt x="567347" y="69596"/>
                </a:lnTo>
                <a:lnTo>
                  <a:pt x="618909" y="69596"/>
                </a:lnTo>
                <a:lnTo>
                  <a:pt x="642531" y="69596"/>
                </a:lnTo>
                <a:lnTo>
                  <a:pt x="647268" y="74244"/>
                </a:lnTo>
                <a:lnTo>
                  <a:pt x="647268" y="83781"/>
                </a:lnTo>
                <a:lnTo>
                  <a:pt x="647268" y="112128"/>
                </a:lnTo>
                <a:lnTo>
                  <a:pt x="647268" y="126301"/>
                </a:lnTo>
                <a:lnTo>
                  <a:pt x="618909" y="126301"/>
                </a:lnTo>
                <a:lnTo>
                  <a:pt x="592963" y="126301"/>
                </a:lnTo>
                <a:lnTo>
                  <a:pt x="590550" y="123901"/>
                </a:lnTo>
                <a:lnTo>
                  <a:pt x="590550" y="114452"/>
                </a:lnTo>
                <a:lnTo>
                  <a:pt x="592963" y="112128"/>
                </a:lnTo>
                <a:lnTo>
                  <a:pt x="618909" y="112128"/>
                </a:lnTo>
                <a:lnTo>
                  <a:pt x="647268" y="112128"/>
                </a:lnTo>
                <a:lnTo>
                  <a:pt x="647268" y="83781"/>
                </a:lnTo>
                <a:lnTo>
                  <a:pt x="618909" y="83781"/>
                </a:lnTo>
                <a:lnTo>
                  <a:pt x="597776" y="83781"/>
                </a:lnTo>
                <a:lnTo>
                  <a:pt x="582206" y="85953"/>
                </a:lnTo>
                <a:lnTo>
                  <a:pt x="571093" y="92481"/>
                </a:lnTo>
                <a:lnTo>
                  <a:pt x="564426" y="103352"/>
                </a:lnTo>
                <a:lnTo>
                  <a:pt x="562203" y="118579"/>
                </a:lnTo>
                <a:lnTo>
                  <a:pt x="564426" y="134366"/>
                </a:lnTo>
                <a:lnTo>
                  <a:pt x="571093" y="145643"/>
                </a:lnTo>
                <a:lnTo>
                  <a:pt x="582206" y="152400"/>
                </a:lnTo>
                <a:lnTo>
                  <a:pt x="597776" y="154660"/>
                </a:lnTo>
                <a:lnTo>
                  <a:pt x="618909" y="154660"/>
                </a:lnTo>
                <a:lnTo>
                  <a:pt x="675614" y="154660"/>
                </a:lnTo>
                <a:lnTo>
                  <a:pt x="675614" y="83781"/>
                </a:lnTo>
                <a:close/>
              </a:path>
              <a:path w="1042034" h="157480">
                <a:moveTo>
                  <a:pt x="740321" y="41236"/>
                </a:moveTo>
                <a:lnTo>
                  <a:pt x="724852" y="41236"/>
                </a:lnTo>
                <a:lnTo>
                  <a:pt x="724852" y="0"/>
                </a:lnTo>
                <a:lnTo>
                  <a:pt x="696493" y="0"/>
                </a:lnTo>
                <a:lnTo>
                  <a:pt x="696493" y="41236"/>
                </a:lnTo>
                <a:lnTo>
                  <a:pt x="681037" y="41236"/>
                </a:lnTo>
                <a:lnTo>
                  <a:pt x="681037" y="69596"/>
                </a:lnTo>
                <a:lnTo>
                  <a:pt x="696493" y="69596"/>
                </a:lnTo>
                <a:lnTo>
                  <a:pt x="696493" y="154660"/>
                </a:lnTo>
                <a:lnTo>
                  <a:pt x="724852" y="154660"/>
                </a:lnTo>
                <a:lnTo>
                  <a:pt x="724852" y="69596"/>
                </a:lnTo>
                <a:lnTo>
                  <a:pt x="740321" y="69596"/>
                </a:lnTo>
                <a:lnTo>
                  <a:pt x="740321" y="41236"/>
                </a:lnTo>
                <a:close/>
              </a:path>
              <a:path w="1042034" h="157480">
                <a:moveTo>
                  <a:pt x="784136" y="41236"/>
                </a:moveTo>
                <a:lnTo>
                  <a:pt x="755777" y="41236"/>
                </a:lnTo>
                <a:lnTo>
                  <a:pt x="755777" y="154660"/>
                </a:lnTo>
                <a:lnTo>
                  <a:pt x="784136" y="154660"/>
                </a:lnTo>
                <a:lnTo>
                  <a:pt x="784136" y="41236"/>
                </a:lnTo>
                <a:close/>
              </a:path>
              <a:path w="1042034" h="157480">
                <a:moveTo>
                  <a:pt x="784136" y="0"/>
                </a:moveTo>
                <a:lnTo>
                  <a:pt x="755777" y="0"/>
                </a:lnTo>
                <a:lnTo>
                  <a:pt x="755777" y="28359"/>
                </a:lnTo>
                <a:lnTo>
                  <a:pt x="784136" y="28359"/>
                </a:lnTo>
                <a:lnTo>
                  <a:pt x="784136" y="0"/>
                </a:lnTo>
                <a:close/>
              </a:path>
              <a:path w="1042034" h="157480">
                <a:moveTo>
                  <a:pt x="913015" y="81203"/>
                </a:moveTo>
                <a:lnTo>
                  <a:pt x="910361" y="62598"/>
                </a:lnTo>
                <a:lnTo>
                  <a:pt x="902385" y="49301"/>
                </a:lnTo>
                <a:lnTo>
                  <a:pt x="889101" y="41325"/>
                </a:lnTo>
                <a:lnTo>
                  <a:pt x="884669" y="40703"/>
                </a:lnTo>
                <a:lnTo>
                  <a:pt x="884669" y="71742"/>
                </a:lnTo>
                <a:lnTo>
                  <a:pt x="884669" y="124155"/>
                </a:lnTo>
                <a:lnTo>
                  <a:pt x="879944" y="128879"/>
                </a:lnTo>
                <a:lnTo>
                  <a:pt x="856310" y="128879"/>
                </a:lnTo>
                <a:lnTo>
                  <a:pt x="832688" y="128879"/>
                </a:lnTo>
                <a:lnTo>
                  <a:pt x="827951" y="124155"/>
                </a:lnTo>
                <a:lnTo>
                  <a:pt x="827951" y="71742"/>
                </a:lnTo>
                <a:lnTo>
                  <a:pt x="832688" y="67017"/>
                </a:lnTo>
                <a:lnTo>
                  <a:pt x="856310" y="67017"/>
                </a:lnTo>
                <a:lnTo>
                  <a:pt x="879944" y="67017"/>
                </a:lnTo>
                <a:lnTo>
                  <a:pt x="884669" y="71742"/>
                </a:lnTo>
                <a:lnTo>
                  <a:pt x="884669" y="40703"/>
                </a:lnTo>
                <a:lnTo>
                  <a:pt x="870483" y="38658"/>
                </a:lnTo>
                <a:lnTo>
                  <a:pt x="856310" y="38658"/>
                </a:lnTo>
                <a:lnTo>
                  <a:pt x="842137" y="38658"/>
                </a:lnTo>
                <a:lnTo>
                  <a:pt x="823531" y="41325"/>
                </a:lnTo>
                <a:lnTo>
                  <a:pt x="810234" y="49301"/>
                </a:lnTo>
                <a:lnTo>
                  <a:pt x="802259" y="62598"/>
                </a:lnTo>
                <a:lnTo>
                  <a:pt x="799604" y="81203"/>
                </a:lnTo>
                <a:lnTo>
                  <a:pt x="799604" y="114706"/>
                </a:lnTo>
                <a:lnTo>
                  <a:pt x="802259" y="133311"/>
                </a:lnTo>
                <a:lnTo>
                  <a:pt x="810234" y="146608"/>
                </a:lnTo>
                <a:lnTo>
                  <a:pt x="823531" y="154584"/>
                </a:lnTo>
                <a:lnTo>
                  <a:pt x="842137" y="157238"/>
                </a:lnTo>
                <a:lnTo>
                  <a:pt x="856310" y="157238"/>
                </a:lnTo>
                <a:lnTo>
                  <a:pt x="870483" y="157238"/>
                </a:lnTo>
                <a:lnTo>
                  <a:pt x="889101" y="154584"/>
                </a:lnTo>
                <a:lnTo>
                  <a:pt x="902385" y="146608"/>
                </a:lnTo>
                <a:lnTo>
                  <a:pt x="910361" y="133311"/>
                </a:lnTo>
                <a:lnTo>
                  <a:pt x="913015" y="114706"/>
                </a:lnTo>
                <a:lnTo>
                  <a:pt x="913015" y="81203"/>
                </a:lnTo>
                <a:close/>
              </a:path>
              <a:path w="1042034" h="157480">
                <a:moveTo>
                  <a:pt x="1041908" y="83781"/>
                </a:moveTo>
                <a:lnTo>
                  <a:pt x="1039241" y="65163"/>
                </a:lnTo>
                <a:lnTo>
                  <a:pt x="1031265" y="51879"/>
                </a:lnTo>
                <a:lnTo>
                  <a:pt x="1017981" y="43903"/>
                </a:lnTo>
                <a:lnTo>
                  <a:pt x="999375" y="41236"/>
                </a:lnTo>
                <a:lnTo>
                  <a:pt x="928484" y="41236"/>
                </a:lnTo>
                <a:lnTo>
                  <a:pt x="928484" y="154660"/>
                </a:lnTo>
                <a:lnTo>
                  <a:pt x="956843" y="154660"/>
                </a:lnTo>
                <a:lnTo>
                  <a:pt x="956843" y="69596"/>
                </a:lnTo>
                <a:lnTo>
                  <a:pt x="1008824" y="69596"/>
                </a:lnTo>
                <a:lnTo>
                  <a:pt x="1013548" y="74320"/>
                </a:lnTo>
                <a:lnTo>
                  <a:pt x="1013548" y="154660"/>
                </a:lnTo>
                <a:lnTo>
                  <a:pt x="1041908" y="154660"/>
                </a:lnTo>
                <a:lnTo>
                  <a:pt x="1041908" y="83781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9462414" y="1886889"/>
            <a:ext cx="1351280" cy="212090"/>
          </a:xfrm>
          <a:custGeom>
            <a:avLst/>
            <a:gdLst/>
            <a:ahLst/>
            <a:cxnLst/>
            <a:rect l="l" t="t" r="r" b="b"/>
            <a:pathLst>
              <a:path w="1351279" h="212089">
                <a:moveTo>
                  <a:pt x="154660" y="0"/>
                </a:moveTo>
                <a:lnTo>
                  <a:pt x="0" y="0"/>
                </a:lnTo>
                <a:lnTo>
                  <a:pt x="0" y="31750"/>
                </a:lnTo>
                <a:lnTo>
                  <a:pt x="61861" y="31750"/>
                </a:lnTo>
                <a:lnTo>
                  <a:pt x="61861" y="154940"/>
                </a:lnTo>
                <a:lnTo>
                  <a:pt x="92798" y="154940"/>
                </a:lnTo>
                <a:lnTo>
                  <a:pt x="92798" y="31750"/>
                </a:lnTo>
                <a:lnTo>
                  <a:pt x="154660" y="31750"/>
                </a:lnTo>
                <a:lnTo>
                  <a:pt x="154660" y="0"/>
                </a:lnTo>
                <a:close/>
              </a:path>
              <a:path w="1351279" h="212089">
                <a:moveTo>
                  <a:pt x="255447" y="81762"/>
                </a:moveTo>
                <a:lnTo>
                  <a:pt x="252742" y="63157"/>
                </a:lnTo>
                <a:lnTo>
                  <a:pt x="244614" y="49860"/>
                </a:lnTo>
                <a:lnTo>
                  <a:pt x="231089" y="41884"/>
                </a:lnTo>
                <a:lnTo>
                  <a:pt x="227088" y="41325"/>
                </a:lnTo>
                <a:lnTo>
                  <a:pt x="227088" y="72301"/>
                </a:lnTo>
                <a:lnTo>
                  <a:pt x="227088" y="81762"/>
                </a:lnTo>
                <a:lnTo>
                  <a:pt x="197446" y="81762"/>
                </a:lnTo>
                <a:lnTo>
                  <a:pt x="167805" y="81762"/>
                </a:lnTo>
                <a:lnTo>
                  <a:pt x="167805" y="72301"/>
                </a:lnTo>
                <a:lnTo>
                  <a:pt x="172529" y="67576"/>
                </a:lnTo>
                <a:lnTo>
                  <a:pt x="197446" y="67576"/>
                </a:lnTo>
                <a:lnTo>
                  <a:pt x="222364" y="67576"/>
                </a:lnTo>
                <a:lnTo>
                  <a:pt x="227088" y="72301"/>
                </a:lnTo>
                <a:lnTo>
                  <a:pt x="227088" y="41325"/>
                </a:lnTo>
                <a:lnTo>
                  <a:pt x="212140" y="39217"/>
                </a:lnTo>
                <a:lnTo>
                  <a:pt x="197446" y="39217"/>
                </a:lnTo>
                <a:lnTo>
                  <a:pt x="182753" y="39217"/>
                </a:lnTo>
                <a:lnTo>
                  <a:pt x="163817" y="41884"/>
                </a:lnTo>
                <a:lnTo>
                  <a:pt x="150279" y="49860"/>
                </a:lnTo>
                <a:lnTo>
                  <a:pt x="142163" y="63157"/>
                </a:lnTo>
                <a:lnTo>
                  <a:pt x="139458" y="81762"/>
                </a:lnTo>
                <a:lnTo>
                  <a:pt x="139458" y="112687"/>
                </a:lnTo>
                <a:lnTo>
                  <a:pt x="142113" y="131292"/>
                </a:lnTo>
                <a:lnTo>
                  <a:pt x="150088" y="144589"/>
                </a:lnTo>
                <a:lnTo>
                  <a:pt x="163372" y="152565"/>
                </a:lnTo>
                <a:lnTo>
                  <a:pt x="181978" y="155219"/>
                </a:lnTo>
                <a:lnTo>
                  <a:pt x="197446" y="155219"/>
                </a:lnTo>
                <a:lnTo>
                  <a:pt x="250291" y="155219"/>
                </a:lnTo>
                <a:lnTo>
                  <a:pt x="250291" y="126860"/>
                </a:lnTo>
                <a:lnTo>
                  <a:pt x="197446" y="126860"/>
                </a:lnTo>
                <a:lnTo>
                  <a:pt x="172529" y="126860"/>
                </a:lnTo>
                <a:lnTo>
                  <a:pt x="167805" y="122148"/>
                </a:lnTo>
                <a:lnTo>
                  <a:pt x="167805" y="110109"/>
                </a:lnTo>
                <a:lnTo>
                  <a:pt x="197446" y="110109"/>
                </a:lnTo>
                <a:lnTo>
                  <a:pt x="255447" y="110109"/>
                </a:lnTo>
                <a:lnTo>
                  <a:pt x="255447" y="81762"/>
                </a:lnTo>
                <a:close/>
              </a:path>
              <a:path w="1351279" h="212089">
                <a:moveTo>
                  <a:pt x="384327" y="41795"/>
                </a:moveTo>
                <a:lnTo>
                  <a:pt x="313448" y="41795"/>
                </a:lnTo>
                <a:lnTo>
                  <a:pt x="294830" y="44462"/>
                </a:lnTo>
                <a:lnTo>
                  <a:pt x="281546" y="52438"/>
                </a:lnTo>
                <a:lnTo>
                  <a:pt x="273570" y="65722"/>
                </a:lnTo>
                <a:lnTo>
                  <a:pt x="270916" y="84340"/>
                </a:lnTo>
                <a:lnTo>
                  <a:pt x="270916" y="112687"/>
                </a:lnTo>
                <a:lnTo>
                  <a:pt x="273570" y="131292"/>
                </a:lnTo>
                <a:lnTo>
                  <a:pt x="281546" y="144589"/>
                </a:lnTo>
                <a:lnTo>
                  <a:pt x="294830" y="152565"/>
                </a:lnTo>
                <a:lnTo>
                  <a:pt x="313448" y="155219"/>
                </a:lnTo>
                <a:lnTo>
                  <a:pt x="384327" y="155219"/>
                </a:lnTo>
                <a:lnTo>
                  <a:pt x="384327" y="126860"/>
                </a:lnTo>
                <a:lnTo>
                  <a:pt x="303987" y="126860"/>
                </a:lnTo>
                <a:lnTo>
                  <a:pt x="299262" y="122148"/>
                </a:lnTo>
                <a:lnTo>
                  <a:pt x="299262" y="74879"/>
                </a:lnTo>
                <a:lnTo>
                  <a:pt x="303987" y="70154"/>
                </a:lnTo>
                <a:lnTo>
                  <a:pt x="384327" y="70154"/>
                </a:lnTo>
                <a:lnTo>
                  <a:pt x="384327" y="41795"/>
                </a:lnTo>
                <a:close/>
              </a:path>
              <a:path w="1351279" h="212089">
                <a:moveTo>
                  <a:pt x="504710" y="84340"/>
                </a:moveTo>
                <a:lnTo>
                  <a:pt x="502043" y="65722"/>
                </a:lnTo>
                <a:lnTo>
                  <a:pt x="494068" y="52438"/>
                </a:lnTo>
                <a:lnTo>
                  <a:pt x="480783" y="44462"/>
                </a:lnTo>
                <a:lnTo>
                  <a:pt x="462178" y="41795"/>
                </a:lnTo>
                <a:lnTo>
                  <a:pt x="419646" y="41795"/>
                </a:lnTo>
                <a:lnTo>
                  <a:pt x="419646" y="558"/>
                </a:lnTo>
                <a:lnTo>
                  <a:pt x="391287" y="558"/>
                </a:lnTo>
                <a:lnTo>
                  <a:pt x="391287" y="155219"/>
                </a:lnTo>
                <a:lnTo>
                  <a:pt x="419646" y="155219"/>
                </a:lnTo>
                <a:lnTo>
                  <a:pt x="419646" y="70154"/>
                </a:lnTo>
                <a:lnTo>
                  <a:pt x="471627" y="70154"/>
                </a:lnTo>
                <a:lnTo>
                  <a:pt x="476351" y="74879"/>
                </a:lnTo>
                <a:lnTo>
                  <a:pt x="476351" y="155219"/>
                </a:lnTo>
                <a:lnTo>
                  <a:pt x="504710" y="155219"/>
                </a:lnTo>
                <a:lnTo>
                  <a:pt x="504710" y="84340"/>
                </a:lnTo>
                <a:close/>
              </a:path>
              <a:path w="1351279" h="212089">
                <a:moveTo>
                  <a:pt x="633590" y="84340"/>
                </a:moveTo>
                <a:lnTo>
                  <a:pt x="630936" y="65722"/>
                </a:lnTo>
                <a:lnTo>
                  <a:pt x="622960" y="52438"/>
                </a:lnTo>
                <a:lnTo>
                  <a:pt x="609663" y="44462"/>
                </a:lnTo>
                <a:lnTo>
                  <a:pt x="591058" y="41795"/>
                </a:lnTo>
                <a:lnTo>
                  <a:pt x="520179" y="41795"/>
                </a:lnTo>
                <a:lnTo>
                  <a:pt x="520179" y="155219"/>
                </a:lnTo>
                <a:lnTo>
                  <a:pt x="548525" y="155219"/>
                </a:lnTo>
                <a:lnTo>
                  <a:pt x="548525" y="70154"/>
                </a:lnTo>
                <a:lnTo>
                  <a:pt x="600506" y="70154"/>
                </a:lnTo>
                <a:lnTo>
                  <a:pt x="605243" y="74879"/>
                </a:lnTo>
                <a:lnTo>
                  <a:pt x="605243" y="155219"/>
                </a:lnTo>
                <a:lnTo>
                  <a:pt x="633590" y="155219"/>
                </a:lnTo>
                <a:lnTo>
                  <a:pt x="633590" y="84340"/>
                </a:lnTo>
                <a:close/>
              </a:path>
              <a:path w="1351279" h="212089">
                <a:moveTo>
                  <a:pt x="762482" y="81762"/>
                </a:moveTo>
                <a:lnTo>
                  <a:pt x="759815" y="63157"/>
                </a:lnTo>
                <a:lnTo>
                  <a:pt x="751840" y="49860"/>
                </a:lnTo>
                <a:lnTo>
                  <a:pt x="738543" y="41884"/>
                </a:lnTo>
                <a:lnTo>
                  <a:pt x="734123" y="41262"/>
                </a:lnTo>
                <a:lnTo>
                  <a:pt x="734123" y="72301"/>
                </a:lnTo>
                <a:lnTo>
                  <a:pt x="734123" y="124714"/>
                </a:lnTo>
                <a:lnTo>
                  <a:pt x="729399" y="129438"/>
                </a:lnTo>
                <a:lnTo>
                  <a:pt x="705764" y="129438"/>
                </a:lnTo>
                <a:lnTo>
                  <a:pt x="682142" y="129438"/>
                </a:lnTo>
                <a:lnTo>
                  <a:pt x="677418" y="124714"/>
                </a:lnTo>
                <a:lnTo>
                  <a:pt x="677418" y="72301"/>
                </a:lnTo>
                <a:lnTo>
                  <a:pt x="682142" y="67576"/>
                </a:lnTo>
                <a:lnTo>
                  <a:pt x="705764" y="67576"/>
                </a:lnTo>
                <a:lnTo>
                  <a:pt x="729399" y="67576"/>
                </a:lnTo>
                <a:lnTo>
                  <a:pt x="734123" y="72301"/>
                </a:lnTo>
                <a:lnTo>
                  <a:pt x="734123" y="41262"/>
                </a:lnTo>
                <a:lnTo>
                  <a:pt x="719937" y="39217"/>
                </a:lnTo>
                <a:lnTo>
                  <a:pt x="705764" y="39217"/>
                </a:lnTo>
                <a:lnTo>
                  <a:pt x="691591" y="39217"/>
                </a:lnTo>
                <a:lnTo>
                  <a:pt x="672985" y="41884"/>
                </a:lnTo>
                <a:lnTo>
                  <a:pt x="659688" y="49860"/>
                </a:lnTo>
                <a:lnTo>
                  <a:pt x="651713" y="63157"/>
                </a:lnTo>
                <a:lnTo>
                  <a:pt x="649058" y="81762"/>
                </a:lnTo>
                <a:lnTo>
                  <a:pt x="649058" y="115265"/>
                </a:lnTo>
                <a:lnTo>
                  <a:pt x="651713" y="133870"/>
                </a:lnTo>
                <a:lnTo>
                  <a:pt x="659688" y="147167"/>
                </a:lnTo>
                <a:lnTo>
                  <a:pt x="672985" y="155143"/>
                </a:lnTo>
                <a:lnTo>
                  <a:pt x="691591" y="157797"/>
                </a:lnTo>
                <a:lnTo>
                  <a:pt x="705764" y="157797"/>
                </a:lnTo>
                <a:lnTo>
                  <a:pt x="719937" y="157797"/>
                </a:lnTo>
                <a:lnTo>
                  <a:pt x="738543" y="155143"/>
                </a:lnTo>
                <a:lnTo>
                  <a:pt x="751840" y="147167"/>
                </a:lnTo>
                <a:lnTo>
                  <a:pt x="759815" y="133870"/>
                </a:lnTo>
                <a:lnTo>
                  <a:pt x="762482" y="115265"/>
                </a:lnTo>
                <a:lnTo>
                  <a:pt x="762482" y="81762"/>
                </a:lnTo>
                <a:close/>
              </a:path>
              <a:path w="1351279" h="212089">
                <a:moveTo>
                  <a:pt x="806297" y="558"/>
                </a:moveTo>
                <a:lnTo>
                  <a:pt x="777938" y="558"/>
                </a:lnTo>
                <a:lnTo>
                  <a:pt x="777938" y="155219"/>
                </a:lnTo>
                <a:lnTo>
                  <a:pt x="806297" y="155219"/>
                </a:lnTo>
                <a:lnTo>
                  <a:pt x="806297" y="558"/>
                </a:lnTo>
                <a:close/>
              </a:path>
              <a:path w="1351279" h="212089">
                <a:moveTo>
                  <a:pt x="935177" y="81762"/>
                </a:moveTo>
                <a:lnTo>
                  <a:pt x="932522" y="63157"/>
                </a:lnTo>
                <a:lnTo>
                  <a:pt x="924547" y="49860"/>
                </a:lnTo>
                <a:lnTo>
                  <a:pt x="911250" y="41884"/>
                </a:lnTo>
                <a:lnTo>
                  <a:pt x="906830" y="41262"/>
                </a:lnTo>
                <a:lnTo>
                  <a:pt x="906830" y="72301"/>
                </a:lnTo>
                <a:lnTo>
                  <a:pt x="906830" y="124714"/>
                </a:lnTo>
                <a:lnTo>
                  <a:pt x="902093" y="129438"/>
                </a:lnTo>
                <a:lnTo>
                  <a:pt x="878471" y="129438"/>
                </a:lnTo>
                <a:lnTo>
                  <a:pt x="854837" y="129438"/>
                </a:lnTo>
                <a:lnTo>
                  <a:pt x="850112" y="124714"/>
                </a:lnTo>
                <a:lnTo>
                  <a:pt x="850112" y="72301"/>
                </a:lnTo>
                <a:lnTo>
                  <a:pt x="854837" y="67576"/>
                </a:lnTo>
                <a:lnTo>
                  <a:pt x="878471" y="67576"/>
                </a:lnTo>
                <a:lnTo>
                  <a:pt x="902093" y="67576"/>
                </a:lnTo>
                <a:lnTo>
                  <a:pt x="906830" y="72301"/>
                </a:lnTo>
                <a:lnTo>
                  <a:pt x="906830" y="41262"/>
                </a:lnTo>
                <a:lnTo>
                  <a:pt x="892644" y="39217"/>
                </a:lnTo>
                <a:lnTo>
                  <a:pt x="878471" y="39217"/>
                </a:lnTo>
                <a:lnTo>
                  <a:pt x="864298" y="39217"/>
                </a:lnTo>
                <a:lnTo>
                  <a:pt x="845693" y="41884"/>
                </a:lnTo>
                <a:lnTo>
                  <a:pt x="832396" y="49860"/>
                </a:lnTo>
                <a:lnTo>
                  <a:pt x="824420" y="63157"/>
                </a:lnTo>
                <a:lnTo>
                  <a:pt x="821766" y="81762"/>
                </a:lnTo>
                <a:lnTo>
                  <a:pt x="821766" y="115265"/>
                </a:lnTo>
                <a:lnTo>
                  <a:pt x="824420" y="133870"/>
                </a:lnTo>
                <a:lnTo>
                  <a:pt x="832396" y="147167"/>
                </a:lnTo>
                <a:lnTo>
                  <a:pt x="845693" y="155143"/>
                </a:lnTo>
                <a:lnTo>
                  <a:pt x="864298" y="157797"/>
                </a:lnTo>
                <a:lnTo>
                  <a:pt x="878471" y="157797"/>
                </a:lnTo>
                <a:lnTo>
                  <a:pt x="892644" y="157797"/>
                </a:lnTo>
                <a:lnTo>
                  <a:pt x="911250" y="155143"/>
                </a:lnTo>
                <a:lnTo>
                  <a:pt x="924547" y="147167"/>
                </a:lnTo>
                <a:lnTo>
                  <a:pt x="932522" y="133870"/>
                </a:lnTo>
                <a:lnTo>
                  <a:pt x="935177" y="115265"/>
                </a:lnTo>
                <a:lnTo>
                  <a:pt x="935177" y="81762"/>
                </a:lnTo>
                <a:close/>
              </a:path>
              <a:path w="1351279" h="212089">
                <a:moveTo>
                  <a:pt x="1055560" y="41795"/>
                </a:moveTo>
                <a:lnTo>
                  <a:pt x="1027201" y="41795"/>
                </a:lnTo>
                <a:lnTo>
                  <a:pt x="1027201" y="70154"/>
                </a:lnTo>
                <a:lnTo>
                  <a:pt x="1027201" y="126860"/>
                </a:lnTo>
                <a:lnTo>
                  <a:pt x="998855" y="126860"/>
                </a:lnTo>
                <a:lnTo>
                  <a:pt x="975220" y="126860"/>
                </a:lnTo>
                <a:lnTo>
                  <a:pt x="970495" y="122148"/>
                </a:lnTo>
                <a:lnTo>
                  <a:pt x="970495" y="74879"/>
                </a:lnTo>
                <a:lnTo>
                  <a:pt x="975220" y="70154"/>
                </a:lnTo>
                <a:lnTo>
                  <a:pt x="998855" y="70154"/>
                </a:lnTo>
                <a:lnTo>
                  <a:pt x="1027201" y="70154"/>
                </a:lnTo>
                <a:lnTo>
                  <a:pt x="1027201" y="41795"/>
                </a:lnTo>
                <a:lnTo>
                  <a:pt x="998855" y="41795"/>
                </a:lnTo>
                <a:lnTo>
                  <a:pt x="984669" y="41795"/>
                </a:lnTo>
                <a:lnTo>
                  <a:pt x="966063" y="44462"/>
                </a:lnTo>
                <a:lnTo>
                  <a:pt x="952779" y="52438"/>
                </a:lnTo>
                <a:lnTo>
                  <a:pt x="944803" y="65722"/>
                </a:lnTo>
                <a:lnTo>
                  <a:pt x="942136" y="84340"/>
                </a:lnTo>
                <a:lnTo>
                  <a:pt x="942136" y="112687"/>
                </a:lnTo>
                <a:lnTo>
                  <a:pt x="944803" y="131292"/>
                </a:lnTo>
                <a:lnTo>
                  <a:pt x="952779" y="144589"/>
                </a:lnTo>
                <a:lnTo>
                  <a:pt x="966063" y="152565"/>
                </a:lnTo>
                <a:lnTo>
                  <a:pt x="984669" y="155219"/>
                </a:lnTo>
                <a:lnTo>
                  <a:pt x="998855" y="155219"/>
                </a:lnTo>
                <a:lnTo>
                  <a:pt x="1027201" y="155219"/>
                </a:lnTo>
                <a:lnTo>
                  <a:pt x="1027201" y="178841"/>
                </a:lnTo>
                <a:lnTo>
                  <a:pt x="1022477" y="183578"/>
                </a:lnTo>
                <a:lnTo>
                  <a:pt x="998855" y="183578"/>
                </a:lnTo>
                <a:lnTo>
                  <a:pt x="970495" y="183578"/>
                </a:lnTo>
                <a:lnTo>
                  <a:pt x="970495" y="211924"/>
                </a:lnTo>
                <a:lnTo>
                  <a:pt x="998855" y="211924"/>
                </a:lnTo>
                <a:lnTo>
                  <a:pt x="1012507" y="211924"/>
                </a:lnTo>
                <a:lnTo>
                  <a:pt x="1031341" y="209270"/>
                </a:lnTo>
                <a:lnTo>
                  <a:pt x="1044790" y="201295"/>
                </a:lnTo>
                <a:lnTo>
                  <a:pt x="1052868" y="188010"/>
                </a:lnTo>
                <a:lnTo>
                  <a:pt x="1055560" y="169405"/>
                </a:lnTo>
                <a:lnTo>
                  <a:pt x="1055560" y="41795"/>
                </a:lnTo>
                <a:close/>
              </a:path>
              <a:path w="1351279" h="212089">
                <a:moveTo>
                  <a:pt x="1090866" y="41795"/>
                </a:moveTo>
                <a:lnTo>
                  <a:pt x="1062520" y="41795"/>
                </a:lnTo>
                <a:lnTo>
                  <a:pt x="1062520" y="155219"/>
                </a:lnTo>
                <a:lnTo>
                  <a:pt x="1090866" y="155219"/>
                </a:lnTo>
                <a:lnTo>
                  <a:pt x="1090866" y="41795"/>
                </a:lnTo>
                <a:close/>
              </a:path>
              <a:path w="1351279" h="212089">
                <a:moveTo>
                  <a:pt x="1090866" y="558"/>
                </a:moveTo>
                <a:lnTo>
                  <a:pt x="1062520" y="558"/>
                </a:lnTo>
                <a:lnTo>
                  <a:pt x="1062520" y="28917"/>
                </a:lnTo>
                <a:lnTo>
                  <a:pt x="1090866" y="28917"/>
                </a:lnTo>
                <a:lnTo>
                  <a:pt x="1090866" y="558"/>
                </a:lnTo>
                <a:close/>
              </a:path>
              <a:path w="1351279" h="212089">
                <a:moveTo>
                  <a:pt x="1222336" y="81762"/>
                </a:moveTo>
                <a:lnTo>
                  <a:pt x="1219631" y="63157"/>
                </a:lnTo>
                <a:lnTo>
                  <a:pt x="1211503" y="49860"/>
                </a:lnTo>
                <a:lnTo>
                  <a:pt x="1197978" y="41884"/>
                </a:lnTo>
                <a:lnTo>
                  <a:pt x="1193977" y="41325"/>
                </a:lnTo>
                <a:lnTo>
                  <a:pt x="1193977" y="72301"/>
                </a:lnTo>
                <a:lnTo>
                  <a:pt x="1193977" y="81762"/>
                </a:lnTo>
                <a:lnTo>
                  <a:pt x="1164336" y="81762"/>
                </a:lnTo>
                <a:lnTo>
                  <a:pt x="1134694" y="81762"/>
                </a:lnTo>
                <a:lnTo>
                  <a:pt x="1134694" y="72301"/>
                </a:lnTo>
                <a:lnTo>
                  <a:pt x="1139418" y="67576"/>
                </a:lnTo>
                <a:lnTo>
                  <a:pt x="1164336" y="67576"/>
                </a:lnTo>
                <a:lnTo>
                  <a:pt x="1189253" y="67576"/>
                </a:lnTo>
                <a:lnTo>
                  <a:pt x="1193977" y="72301"/>
                </a:lnTo>
                <a:lnTo>
                  <a:pt x="1193977" y="41325"/>
                </a:lnTo>
                <a:lnTo>
                  <a:pt x="1179029" y="39217"/>
                </a:lnTo>
                <a:lnTo>
                  <a:pt x="1164336" y="39217"/>
                </a:lnTo>
                <a:lnTo>
                  <a:pt x="1149642" y="39217"/>
                </a:lnTo>
                <a:lnTo>
                  <a:pt x="1130693" y="41884"/>
                </a:lnTo>
                <a:lnTo>
                  <a:pt x="1117168" y="49860"/>
                </a:lnTo>
                <a:lnTo>
                  <a:pt x="1109040" y="63157"/>
                </a:lnTo>
                <a:lnTo>
                  <a:pt x="1106335" y="81762"/>
                </a:lnTo>
                <a:lnTo>
                  <a:pt x="1106335" y="112687"/>
                </a:lnTo>
                <a:lnTo>
                  <a:pt x="1108989" y="131292"/>
                </a:lnTo>
                <a:lnTo>
                  <a:pt x="1116965" y="144589"/>
                </a:lnTo>
                <a:lnTo>
                  <a:pt x="1130261" y="152565"/>
                </a:lnTo>
                <a:lnTo>
                  <a:pt x="1148867" y="155219"/>
                </a:lnTo>
                <a:lnTo>
                  <a:pt x="1164336" y="155219"/>
                </a:lnTo>
                <a:lnTo>
                  <a:pt x="1217180" y="155219"/>
                </a:lnTo>
                <a:lnTo>
                  <a:pt x="1217180" y="126860"/>
                </a:lnTo>
                <a:lnTo>
                  <a:pt x="1164336" y="126860"/>
                </a:lnTo>
                <a:lnTo>
                  <a:pt x="1139418" y="126860"/>
                </a:lnTo>
                <a:lnTo>
                  <a:pt x="1134694" y="122148"/>
                </a:lnTo>
                <a:lnTo>
                  <a:pt x="1134694" y="110109"/>
                </a:lnTo>
                <a:lnTo>
                  <a:pt x="1164336" y="110109"/>
                </a:lnTo>
                <a:lnTo>
                  <a:pt x="1222336" y="110109"/>
                </a:lnTo>
                <a:lnTo>
                  <a:pt x="1222336" y="81762"/>
                </a:lnTo>
                <a:close/>
              </a:path>
              <a:path w="1351279" h="212089">
                <a:moveTo>
                  <a:pt x="1351216" y="119900"/>
                </a:moveTo>
                <a:lnTo>
                  <a:pt x="1349006" y="104343"/>
                </a:lnTo>
                <a:lnTo>
                  <a:pt x="1342390" y="93230"/>
                </a:lnTo>
                <a:lnTo>
                  <a:pt x="1331353" y="86563"/>
                </a:lnTo>
                <a:lnTo>
                  <a:pt x="1315910" y="84340"/>
                </a:lnTo>
                <a:lnTo>
                  <a:pt x="1268641" y="84340"/>
                </a:lnTo>
                <a:lnTo>
                  <a:pt x="1266329" y="81927"/>
                </a:lnTo>
                <a:lnTo>
                  <a:pt x="1266151" y="77114"/>
                </a:lnTo>
                <a:lnTo>
                  <a:pt x="1266329" y="72478"/>
                </a:lnTo>
                <a:lnTo>
                  <a:pt x="1268641" y="70154"/>
                </a:lnTo>
                <a:lnTo>
                  <a:pt x="1343482" y="70154"/>
                </a:lnTo>
                <a:lnTo>
                  <a:pt x="1343482" y="41795"/>
                </a:lnTo>
                <a:lnTo>
                  <a:pt x="1273111" y="41795"/>
                </a:lnTo>
                <a:lnTo>
                  <a:pt x="1257668" y="43980"/>
                </a:lnTo>
                <a:lnTo>
                  <a:pt x="1246632" y="50507"/>
                </a:lnTo>
                <a:lnTo>
                  <a:pt x="1240002" y="61379"/>
                </a:lnTo>
                <a:lnTo>
                  <a:pt x="1237805" y="76606"/>
                </a:lnTo>
                <a:lnTo>
                  <a:pt x="1240002" y="92290"/>
                </a:lnTo>
                <a:lnTo>
                  <a:pt x="1246632" y="103543"/>
                </a:lnTo>
                <a:lnTo>
                  <a:pt x="1257668" y="110337"/>
                </a:lnTo>
                <a:lnTo>
                  <a:pt x="1273111" y="112687"/>
                </a:lnTo>
                <a:lnTo>
                  <a:pt x="1320546" y="112687"/>
                </a:lnTo>
                <a:lnTo>
                  <a:pt x="1322870" y="115087"/>
                </a:lnTo>
                <a:lnTo>
                  <a:pt x="1322870" y="124548"/>
                </a:lnTo>
                <a:lnTo>
                  <a:pt x="1320546" y="126860"/>
                </a:lnTo>
                <a:lnTo>
                  <a:pt x="1245539" y="126860"/>
                </a:lnTo>
                <a:lnTo>
                  <a:pt x="1245539" y="155219"/>
                </a:lnTo>
                <a:lnTo>
                  <a:pt x="1315910" y="155219"/>
                </a:lnTo>
                <a:lnTo>
                  <a:pt x="1331353" y="152920"/>
                </a:lnTo>
                <a:lnTo>
                  <a:pt x="1342390" y="146265"/>
                </a:lnTo>
                <a:lnTo>
                  <a:pt x="1349006" y="135255"/>
                </a:lnTo>
                <a:lnTo>
                  <a:pt x="1351216" y="119900"/>
                </a:lnTo>
                <a:close/>
              </a:path>
            </a:pathLst>
          </a:custGeom>
          <a:solidFill>
            <a:srgbClr val="2A2A2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77453" y="1088970"/>
            <a:ext cx="420367" cy="18323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648926" y="5285513"/>
            <a:ext cx="3028881" cy="238683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2821981" y="4224671"/>
            <a:ext cx="12644120" cy="638175"/>
          </a:xfrm>
          <a:custGeom>
            <a:avLst/>
            <a:gdLst/>
            <a:ahLst/>
            <a:cxnLst/>
            <a:rect l="l" t="t" r="r" b="b"/>
            <a:pathLst>
              <a:path w="12644119" h="638175">
                <a:moveTo>
                  <a:pt x="471855" y="8737"/>
                </a:moveTo>
                <a:lnTo>
                  <a:pt x="0" y="8737"/>
                </a:lnTo>
                <a:lnTo>
                  <a:pt x="0" y="533024"/>
                </a:lnTo>
                <a:lnTo>
                  <a:pt x="366999" y="533024"/>
                </a:lnTo>
                <a:lnTo>
                  <a:pt x="415058" y="528655"/>
                </a:lnTo>
                <a:lnTo>
                  <a:pt x="454380" y="515548"/>
                </a:lnTo>
                <a:lnTo>
                  <a:pt x="484964" y="493703"/>
                </a:lnTo>
                <a:lnTo>
                  <a:pt x="506809" y="463120"/>
                </a:lnTo>
                <a:lnTo>
                  <a:pt x="518461" y="428166"/>
                </a:lnTo>
                <a:lnTo>
                  <a:pt x="104857" y="428166"/>
                </a:lnTo>
                <a:lnTo>
                  <a:pt x="104857" y="323308"/>
                </a:lnTo>
                <a:lnTo>
                  <a:pt x="518460" y="323308"/>
                </a:lnTo>
                <a:lnTo>
                  <a:pt x="506809" y="288357"/>
                </a:lnTo>
                <a:lnTo>
                  <a:pt x="484964" y="257773"/>
                </a:lnTo>
                <a:lnTo>
                  <a:pt x="454380" y="235928"/>
                </a:lnTo>
                <a:lnTo>
                  <a:pt x="415058" y="222820"/>
                </a:lnTo>
                <a:lnTo>
                  <a:pt x="366999" y="218451"/>
                </a:lnTo>
                <a:lnTo>
                  <a:pt x="104857" y="218451"/>
                </a:lnTo>
                <a:lnTo>
                  <a:pt x="104857" y="113595"/>
                </a:lnTo>
                <a:lnTo>
                  <a:pt x="471855" y="113595"/>
                </a:lnTo>
                <a:lnTo>
                  <a:pt x="471855" y="8737"/>
                </a:lnTo>
                <a:close/>
              </a:path>
              <a:path w="12644119" h="638175">
                <a:moveTo>
                  <a:pt x="518460" y="323308"/>
                </a:moveTo>
                <a:lnTo>
                  <a:pt x="366999" y="323308"/>
                </a:lnTo>
                <a:lnTo>
                  <a:pt x="389936" y="326586"/>
                </a:lnTo>
                <a:lnTo>
                  <a:pt x="406321" y="336416"/>
                </a:lnTo>
                <a:lnTo>
                  <a:pt x="416151" y="352801"/>
                </a:lnTo>
                <a:lnTo>
                  <a:pt x="419428" y="375739"/>
                </a:lnTo>
                <a:lnTo>
                  <a:pt x="416151" y="398676"/>
                </a:lnTo>
                <a:lnTo>
                  <a:pt x="406321" y="415059"/>
                </a:lnTo>
                <a:lnTo>
                  <a:pt x="389936" y="424889"/>
                </a:lnTo>
                <a:lnTo>
                  <a:pt x="366999" y="428166"/>
                </a:lnTo>
                <a:lnTo>
                  <a:pt x="518461" y="428166"/>
                </a:lnTo>
                <a:lnTo>
                  <a:pt x="519917" y="423799"/>
                </a:lnTo>
                <a:lnTo>
                  <a:pt x="524286" y="375739"/>
                </a:lnTo>
                <a:lnTo>
                  <a:pt x="519917" y="327679"/>
                </a:lnTo>
                <a:lnTo>
                  <a:pt x="518460" y="323308"/>
                </a:lnTo>
                <a:close/>
              </a:path>
              <a:path w="12644119" h="638175">
                <a:moveTo>
                  <a:pt x="1100999" y="8737"/>
                </a:moveTo>
                <a:lnTo>
                  <a:pt x="838854" y="8737"/>
                </a:lnTo>
                <a:lnTo>
                  <a:pt x="797052" y="15029"/>
                </a:lnTo>
                <a:lnTo>
                  <a:pt x="760422" y="33904"/>
                </a:lnTo>
                <a:lnTo>
                  <a:pt x="728965" y="65361"/>
                </a:lnTo>
                <a:lnTo>
                  <a:pt x="702681" y="109401"/>
                </a:lnTo>
                <a:lnTo>
                  <a:pt x="681570" y="166024"/>
                </a:lnTo>
                <a:lnTo>
                  <a:pt x="678212" y="183227"/>
                </a:lnTo>
                <a:lnTo>
                  <a:pt x="672068" y="208622"/>
                </a:lnTo>
                <a:lnTo>
                  <a:pt x="651424" y="283988"/>
                </a:lnTo>
                <a:lnTo>
                  <a:pt x="636925" y="333959"/>
                </a:lnTo>
                <a:lnTo>
                  <a:pt x="619639" y="392122"/>
                </a:lnTo>
                <a:lnTo>
                  <a:pt x="599569" y="458477"/>
                </a:lnTo>
                <a:lnTo>
                  <a:pt x="576713" y="533024"/>
                </a:lnTo>
                <a:lnTo>
                  <a:pt x="683315" y="533024"/>
                </a:lnTo>
                <a:lnTo>
                  <a:pt x="786427" y="166024"/>
                </a:lnTo>
                <a:lnTo>
                  <a:pt x="806525" y="126702"/>
                </a:lnTo>
                <a:lnTo>
                  <a:pt x="838854" y="113595"/>
                </a:lnTo>
                <a:lnTo>
                  <a:pt x="1100999" y="113595"/>
                </a:lnTo>
                <a:lnTo>
                  <a:pt x="1100999" y="8737"/>
                </a:lnTo>
                <a:close/>
              </a:path>
              <a:path w="12644119" h="638175">
                <a:moveTo>
                  <a:pt x="1100999" y="113595"/>
                </a:moveTo>
                <a:lnTo>
                  <a:pt x="996142" y="113595"/>
                </a:lnTo>
                <a:lnTo>
                  <a:pt x="996142" y="533024"/>
                </a:lnTo>
                <a:lnTo>
                  <a:pt x="1100999" y="533024"/>
                </a:lnTo>
                <a:lnTo>
                  <a:pt x="1100999" y="113595"/>
                </a:lnTo>
                <a:close/>
              </a:path>
              <a:path w="12644119" h="638175">
                <a:moveTo>
                  <a:pt x="1520424" y="0"/>
                </a:moveTo>
                <a:lnTo>
                  <a:pt x="1310709" y="0"/>
                </a:lnTo>
                <a:lnTo>
                  <a:pt x="1262650" y="4368"/>
                </a:lnTo>
                <a:lnTo>
                  <a:pt x="1223329" y="17475"/>
                </a:lnTo>
                <a:lnTo>
                  <a:pt x="1170902" y="69903"/>
                </a:lnTo>
                <a:lnTo>
                  <a:pt x="1157795" y="109224"/>
                </a:lnTo>
                <a:lnTo>
                  <a:pt x="1153426" y="157284"/>
                </a:lnTo>
                <a:lnTo>
                  <a:pt x="1153426" y="533024"/>
                </a:lnTo>
                <a:lnTo>
                  <a:pt x="1258282" y="533024"/>
                </a:lnTo>
                <a:lnTo>
                  <a:pt x="1258282" y="428166"/>
                </a:lnTo>
                <a:lnTo>
                  <a:pt x="1677711" y="428166"/>
                </a:lnTo>
                <a:lnTo>
                  <a:pt x="1677711" y="323308"/>
                </a:lnTo>
                <a:lnTo>
                  <a:pt x="1258282" y="323308"/>
                </a:lnTo>
                <a:lnTo>
                  <a:pt x="1258282" y="157284"/>
                </a:lnTo>
                <a:lnTo>
                  <a:pt x="1261559" y="134346"/>
                </a:lnTo>
                <a:lnTo>
                  <a:pt x="1271389" y="117963"/>
                </a:lnTo>
                <a:lnTo>
                  <a:pt x="1287772" y="108133"/>
                </a:lnTo>
                <a:lnTo>
                  <a:pt x="1310709" y="104857"/>
                </a:lnTo>
                <a:lnTo>
                  <a:pt x="1671886" y="104857"/>
                </a:lnTo>
                <a:lnTo>
                  <a:pt x="1660235" y="69903"/>
                </a:lnTo>
                <a:lnTo>
                  <a:pt x="1638389" y="39320"/>
                </a:lnTo>
                <a:lnTo>
                  <a:pt x="1607805" y="17475"/>
                </a:lnTo>
                <a:lnTo>
                  <a:pt x="1568484" y="4368"/>
                </a:lnTo>
                <a:lnTo>
                  <a:pt x="1520424" y="0"/>
                </a:lnTo>
                <a:close/>
              </a:path>
              <a:path w="12644119" h="638175">
                <a:moveTo>
                  <a:pt x="1677711" y="428166"/>
                </a:moveTo>
                <a:lnTo>
                  <a:pt x="1572854" y="428166"/>
                </a:lnTo>
                <a:lnTo>
                  <a:pt x="1572854" y="533024"/>
                </a:lnTo>
                <a:lnTo>
                  <a:pt x="1677711" y="533024"/>
                </a:lnTo>
                <a:lnTo>
                  <a:pt x="1677711" y="428166"/>
                </a:lnTo>
                <a:close/>
              </a:path>
              <a:path w="12644119" h="638175">
                <a:moveTo>
                  <a:pt x="1671886" y="104857"/>
                </a:moveTo>
                <a:lnTo>
                  <a:pt x="1520424" y="104857"/>
                </a:lnTo>
                <a:lnTo>
                  <a:pt x="1543362" y="108133"/>
                </a:lnTo>
                <a:lnTo>
                  <a:pt x="1559746" y="117963"/>
                </a:lnTo>
                <a:lnTo>
                  <a:pt x="1569577" y="134346"/>
                </a:lnTo>
                <a:lnTo>
                  <a:pt x="1572854" y="157284"/>
                </a:lnTo>
                <a:lnTo>
                  <a:pt x="1572854" y="323308"/>
                </a:lnTo>
                <a:lnTo>
                  <a:pt x="1677711" y="323308"/>
                </a:lnTo>
                <a:lnTo>
                  <a:pt x="1677711" y="157284"/>
                </a:lnTo>
                <a:lnTo>
                  <a:pt x="1673342" y="109224"/>
                </a:lnTo>
                <a:lnTo>
                  <a:pt x="1671886" y="104857"/>
                </a:lnTo>
                <a:close/>
              </a:path>
              <a:path w="12644119" h="638175">
                <a:moveTo>
                  <a:pt x="2149567" y="8737"/>
                </a:moveTo>
                <a:lnTo>
                  <a:pt x="1730138" y="8737"/>
                </a:lnTo>
                <a:lnTo>
                  <a:pt x="1730138" y="533024"/>
                </a:lnTo>
                <a:lnTo>
                  <a:pt x="1834996" y="533024"/>
                </a:lnTo>
                <a:lnTo>
                  <a:pt x="1834996" y="113595"/>
                </a:lnTo>
                <a:lnTo>
                  <a:pt x="2149567" y="113595"/>
                </a:lnTo>
                <a:lnTo>
                  <a:pt x="2149567" y="8737"/>
                </a:lnTo>
                <a:close/>
              </a:path>
              <a:path w="12644119" h="638175">
                <a:moveTo>
                  <a:pt x="2542781" y="0"/>
                </a:moveTo>
                <a:lnTo>
                  <a:pt x="2333067" y="0"/>
                </a:lnTo>
                <a:lnTo>
                  <a:pt x="2285007" y="4368"/>
                </a:lnTo>
                <a:lnTo>
                  <a:pt x="2245686" y="17475"/>
                </a:lnTo>
                <a:lnTo>
                  <a:pt x="2193258" y="69903"/>
                </a:lnTo>
                <a:lnTo>
                  <a:pt x="2180151" y="109224"/>
                </a:lnTo>
                <a:lnTo>
                  <a:pt x="2175783" y="157284"/>
                </a:lnTo>
                <a:lnTo>
                  <a:pt x="2175783" y="384477"/>
                </a:lnTo>
                <a:lnTo>
                  <a:pt x="2180151" y="432536"/>
                </a:lnTo>
                <a:lnTo>
                  <a:pt x="2193258" y="471857"/>
                </a:lnTo>
                <a:lnTo>
                  <a:pt x="2245686" y="524284"/>
                </a:lnTo>
                <a:lnTo>
                  <a:pt x="2285007" y="537391"/>
                </a:lnTo>
                <a:lnTo>
                  <a:pt x="2333067" y="541760"/>
                </a:lnTo>
                <a:lnTo>
                  <a:pt x="2542781" y="541760"/>
                </a:lnTo>
                <a:lnTo>
                  <a:pt x="2590841" y="537391"/>
                </a:lnTo>
                <a:lnTo>
                  <a:pt x="2630162" y="524284"/>
                </a:lnTo>
                <a:lnTo>
                  <a:pt x="2682591" y="471857"/>
                </a:lnTo>
                <a:lnTo>
                  <a:pt x="2694243" y="436902"/>
                </a:lnTo>
                <a:lnTo>
                  <a:pt x="2333067" y="436902"/>
                </a:lnTo>
                <a:lnTo>
                  <a:pt x="2310129" y="433626"/>
                </a:lnTo>
                <a:lnTo>
                  <a:pt x="2293746" y="423796"/>
                </a:lnTo>
                <a:lnTo>
                  <a:pt x="2283917" y="407413"/>
                </a:lnTo>
                <a:lnTo>
                  <a:pt x="2280640" y="384477"/>
                </a:lnTo>
                <a:lnTo>
                  <a:pt x="2280640" y="157284"/>
                </a:lnTo>
                <a:lnTo>
                  <a:pt x="2283917" y="134346"/>
                </a:lnTo>
                <a:lnTo>
                  <a:pt x="2293746" y="117963"/>
                </a:lnTo>
                <a:lnTo>
                  <a:pt x="2310129" y="108133"/>
                </a:lnTo>
                <a:lnTo>
                  <a:pt x="2333067" y="104857"/>
                </a:lnTo>
                <a:lnTo>
                  <a:pt x="2694243" y="104857"/>
                </a:lnTo>
                <a:lnTo>
                  <a:pt x="2682591" y="69903"/>
                </a:lnTo>
                <a:lnTo>
                  <a:pt x="2660746" y="39320"/>
                </a:lnTo>
                <a:lnTo>
                  <a:pt x="2630162" y="17475"/>
                </a:lnTo>
                <a:lnTo>
                  <a:pt x="2590841" y="4368"/>
                </a:lnTo>
                <a:lnTo>
                  <a:pt x="2542781" y="0"/>
                </a:lnTo>
                <a:close/>
              </a:path>
              <a:path w="12644119" h="638175">
                <a:moveTo>
                  <a:pt x="2694243" y="104857"/>
                </a:moveTo>
                <a:lnTo>
                  <a:pt x="2542781" y="104857"/>
                </a:lnTo>
                <a:lnTo>
                  <a:pt x="2565719" y="108133"/>
                </a:lnTo>
                <a:lnTo>
                  <a:pt x="2582103" y="117963"/>
                </a:lnTo>
                <a:lnTo>
                  <a:pt x="2591934" y="134346"/>
                </a:lnTo>
                <a:lnTo>
                  <a:pt x="2595211" y="157284"/>
                </a:lnTo>
                <a:lnTo>
                  <a:pt x="2595211" y="384477"/>
                </a:lnTo>
                <a:lnTo>
                  <a:pt x="2591934" y="407413"/>
                </a:lnTo>
                <a:lnTo>
                  <a:pt x="2582103" y="423796"/>
                </a:lnTo>
                <a:lnTo>
                  <a:pt x="2565719" y="433626"/>
                </a:lnTo>
                <a:lnTo>
                  <a:pt x="2542781" y="436902"/>
                </a:lnTo>
                <a:lnTo>
                  <a:pt x="2694243" y="436902"/>
                </a:lnTo>
                <a:lnTo>
                  <a:pt x="2695699" y="432536"/>
                </a:lnTo>
                <a:lnTo>
                  <a:pt x="2700068" y="384477"/>
                </a:lnTo>
                <a:lnTo>
                  <a:pt x="2700068" y="157284"/>
                </a:lnTo>
                <a:lnTo>
                  <a:pt x="2695699" y="109224"/>
                </a:lnTo>
                <a:lnTo>
                  <a:pt x="2694243" y="104857"/>
                </a:lnTo>
                <a:close/>
              </a:path>
              <a:path w="12644119" h="638175">
                <a:moveTo>
                  <a:pt x="3329208" y="428166"/>
                </a:moveTo>
                <a:lnTo>
                  <a:pt x="2752495" y="428166"/>
                </a:lnTo>
                <a:lnTo>
                  <a:pt x="2752495" y="637880"/>
                </a:lnTo>
                <a:lnTo>
                  <a:pt x="2857352" y="637880"/>
                </a:lnTo>
                <a:lnTo>
                  <a:pt x="2857352" y="533024"/>
                </a:lnTo>
                <a:lnTo>
                  <a:pt x="3329208" y="533024"/>
                </a:lnTo>
                <a:lnTo>
                  <a:pt x="3329208" y="428166"/>
                </a:lnTo>
                <a:close/>
              </a:path>
              <a:path w="12644119" h="638175">
                <a:moveTo>
                  <a:pt x="3329208" y="533024"/>
                </a:moveTo>
                <a:lnTo>
                  <a:pt x="3224350" y="533024"/>
                </a:lnTo>
                <a:lnTo>
                  <a:pt x="3224350" y="637880"/>
                </a:lnTo>
                <a:lnTo>
                  <a:pt x="3329208" y="637880"/>
                </a:lnTo>
                <a:lnTo>
                  <a:pt x="3329208" y="533024"/>
                </a:lnTo>
                <a:close/>
              </a:path>
              <a:path w="12644119" h="638175">
                <a:moveTo>
                  <a:pt x="3119494" y="0"/>
                </a:moveTo>
                <a:lnTo>
                  <a:pt x="2962210" y="0"/>
                </a:lnTo>
                <a:lnTo>
                  <a:pt x="2914150" y="4368"/>
                </a:lnTo>
                <a:lnTo>
                  <a:pt x="2874828" y="17475"/>
                </a:lnTo>
                <a:lnTo>
                  <a:pt x="2822398" y="69903"/>
                </a:lnTo>
                <a:lnTo>
                  <a:pt x="2809291" y="109224"/>
                </a:lnTo>
                <a:lnTo>
                  <a:pt x="2804922" y="157284"/>
                </a:lnTo>
                <a:lnTo>
                  <a:pt x="2804922" y="428166"/>
                </a:lnTo>
                <a:lnTo>
                  <a:pt x="2909779" y="428166"/>
                </a:lnTo>
                <a:lnTo>
                  <a:pt x="2909779" y="157284"/>
                </a:lnTo>
                <a:lnTo>
                  <a:pt x="2913056" y="134346"/>
                </a:lnTo>
                <a:lnTo>
                  <a:pt x="2922887" y="117963"/>
                </a:lnTo>
                <a:lnTo>
                  <a:pt x="2939272" y="108133"/>
                </a:lnTo>
                <a:lnTo>
                  <a:pt x="2962210" y="104857"/>
                </a:lnTo>
                <a:lnTo>
                  <a:pt x="3270956" y="104857"/>
                </a:lnTo>
                <a:lnTo>
                  <a:pt x="3259304" y="69903"/>
                </a:lnTo>
                <a:lnTo>
                  <a:pt x="3237459" y="39320"/>
                </a:lnTo>
                <a:lnTo>
                  <a:pt x="3206875" y="17475"/>
                </a:lnTo>
                <a:lnTo>
                  <a:pt x="3167553" y="4368"/>
                </a:lnTo>
                <a:lnTo>
                  <a:pt x="3119494" y="0"/>
                </a:lnTo>
                <a:close/>
              </a:path>
              <a:path w="12644119" h="638175">
                <a:moveTo>
                  <a:pt x="3270956" y="104857"/>
                </a:moveTo>
                <a:lnTo>
                  <a:pt x="3119494" y="104857"/>
                </a:lnTo>
                <a:lnTo>
                  <a:pt x="3142431" y="108133"/>
                </a:lnTo>
                <a:lnTo>
                  <a:pt x="3158816" y="117963"/>
                </a:lnTo>
                <a:lnTo>
                  <a:pt x="3168647" y="134346"/>
                </a:lnTo>
                <a:lnTo>
                  <a:pt x="3171924" y="157284"/>
                </a:lnTo>
                <a:lnTo>
                  <a:pt x="3171924" y="428166"/>
                </a:lnTo>
                <a:lnTo>
                  <a:pt x="3276781" y="428166"/>
                </a:lnTo>
                <a:lnTo>
                  <a:pt x="3276781" y="157284"/>
                </a:lnTo>
                <a:lnTo>
                  <a:pt x="3272412" y="109224"/>
                </a:lnTo>
                <a:lnTo>
                  <a:pt x="3270956" y="104857"/>
                </a:lnTo>
                <a:close/>
              </a:path>
              <a:path w="12644119" h="638175">
                <a:moveTo>
                  <a:pt x="3748637" y="0"/>
                </a:moveTo>
                <a:lnTo>
                  <a:pt x="3538922" y="0"/>
                </a:lnTo>
                <a:lnTo>
                  <a:pt x="3490863" y="4368"/>
                </a:lnTo>
                <a:lnTo>
                  <a:pt x="3451542" y="17475"/>
                </a:lnTo>
                <a:lnTo>
                  <a:pt x="3399114" y="69903"/>
                </a:lnTo>
                <a:lnTo>
                  <a:pt x="3386008" y="109224"/>
                </a:lnTo>
                <a:lnTo>
                  <a:pt x="3381639" y="157284"/>
                </a:lnTo>
                <a:lnTo>
                  <a:pt x="3381639" y="533024"/>
                </a:lnTo>
                <a:lnTo>
                  <a:pt x="3486496" y="533024"/>
                </a:lnTo>
                <a:lnTo>
                  <a:pt x="3486496" y="428166"/>
                </a:lnTo>
                <a:lnTo>
                  <a:pt x="3905924" y="428166"/>
                </a:lnTo>
                <a:lnTo>
                  <a:pt x="3905924" y="323308"/>
                </a:lnTo>
                <a:lnTo>
                  <a:pt x="3486496" y="323308"/>
                </a:lnTo>
                <a:lnTo>
                  <a:pt x="3486496" y="157284"/>
                </a:lnTo>
                <a:lnTo>
                  <a:pt x="3489773" y="134346"/>
                </a:lnTo>
                <a:lnTo>
                  <a:pt x="3499602" y="117963"/>
                </a:lnTo>
                <a:lnTo>
                  <a:pt x="3515985" y="108133"/>
                </a:lnTo>
                <a:lnTo>
                  <a:pt x="3538922" y="104857"/>
                </a:lnTo>
                <a:lnTo>
                  <a:pt x="3900099" y="104857"/>
                </a:lnTo>
                <a:lnTo>
                  <a:pt x="3888447" y="69903"/>
                </a:lnTo>
                <a:lnTo>
                  <a:pt x="3866602" y="39320"/>
                </a:lnTo>
                <a:lnTo>
                  <a:pt x="3836018" y="17475"/>
                </a:lnTo>
                <a:lnTo>
                  <a:pt x="3796697" y="4368"/>
                </a:lnTo>
                <a:lnTo>
                  <a:pt x="3748637" y="0"/>
                </a:lnTo>
                <a:close/>
              </a:path>
              <a:path w="12644119" h="638175">
                <a:moveTo>
                  <a:pt x="3905924" y="428166"/>
                </a:moveTo>
                <a:lnTo>
                  <a:pt x="3801068" y="428166"/>
                </a:lnTo>
                <a:lnTo>
                  <a:pt x="3801068" y="533024"/>
                </a:lnTo>
                <a:lnTo>
                  <a:pt x="3905924" y="533024"/>
                </a:lnTo>
                <a:lnTo>
                  <a:pt x="3905924" y="428166"/>
                </a:lnTo>
                <a:close/>
              </a:path>
              <a:path w="12644119" h="638175">
                <a:moveTo>
                  <a:pt x="3900099" y="104857"/>
                </a:moveTo>
                <a:lnTo>
                  <a:pt x="3748637" y="104857"/>
                </a:lnTo>
                <a:lnTo>
                  <a:pt x="3771574" y="108133"/>
                </a:lnTo>
                <a:lnTo>
                  <a:pt x="3787959" y="117963"/>
                </a:lnTo>
                <a:lnTo>
                  <a:pt x="3797790" y="134346"/>
                </a:lnTo>
                <a:lnTo>
                  <a:pt x="3801068" y="157284"/>
                </a:lnTo>
                <a:lnTo>
                  <a:pt x="3801068" y="323308"/>
                </a:lnTo>
                <a:lnTo>
                  <a:pt x="3905924" y="323308"/>
                </a:lnTo>
                <a:lnTo>
                  <a:pt x="3905924" y="157284"/>
                </a:lnTo>
                <a:lnTo>
                  <a:pt x="3901555" y="109224"/>
                </a:lnTo>
                <a:lnTo>
                  <a:pt x="3900099" y="104857"/>
                </a:lnTo>
                <a:close/>
              </a:path>
              <a:path w="12644119" h="638175">
                <a:moveTo>
                  <a:pt x="4325349" y="8737"/>
                </a:moveTo>
                <a:lnTo>
                  <a:pt x="3958351" y="8737"/>
                </a:lnTo>
                <a:lnTo>
                  <a:pt x="3958351" y="533024"/>
                </a:lnTo>
                <a:lnTo>
                  <a:pt x="4063208" y="533024"/>
                </a:lnTo>
                <a:lnTo>
                  <a:pt x="4063208" y="375739"/>
                </a:lnTo>
                <a:lnTo>
                  <a:pt x="4325349" y="375739"/>
                </a:lnTo>
                <a:lnTo>
                  <a:pt x="4373409" y="371370"/>
                </a:lnTo>
                <a:lnTo>
                  <a:pt x="4412731" y="358262"/>
                </a:lnTo>
                <a:lnTo>
                  <a:pt x="4465160" y="305833"/>
                </a:lnTo>
                <a:lnTo>
                  <a:pt x="4476811" y="270882"/>
                </a:lnTo>
                <a:lnTo>
                  <a:pt x="4063208" y="270882"/>
                </a:lnTo>
                <a:lnTo>
                  <a:pt x="4063208" y="113595"/>
                </a:lnTo>
                <a:lnTo>
                  <a:pt x="4476811" y="113595"/>
                </a:lnTo>
                <a:lnTo>
                  <a:pt x="4465160" y="78643"/>
                </a:lnTo>
                <a:lnTo>
                  <a:pt x="4443315" y="48059"/>
                </a:lnTo>
                <a:lnTo>
                  <a:pt x="4412731" y="26214"/>
                </a:lnTo>
                <a:lnTo>
                  <a:pt x="4373409" y="13106"/>
                </a:lnTo>
                <a:lnTo>
                  <a:pt x="4325349" y="8737"/>
                </a:lnTo>
                <a:close/>
              </a:path>
              <a:path w="12644119" h="638175">
                <a:moveTo>
                  <a:pt x="4476811" y="113595"/>
                </a:moveTo>
                <a:lnTo>
                  <a:pt x="4325349" y="113595"/>
                </a:lnTo>
                <a:lnTo>
                  <a:pt x="4348287" y="116872"/>
                </a:lnTo>
                <a:lnTo>
                  <a:pt x="4364672" y="126702"/>
                </a:lnTo>
                <a:lnTo>
                  <a:pt x="4374503" y="143087"/>
                </a:lnTo>
                <a:lnTo>
                  <a:pt x="4377780" y="166024"/>
                </a:lnTo>
                <a:lnTo>
                  <a:pt x="4377780" y="218451"/>
                </a:lnTo>
                <a:lnTo>
                  <a:pt x="4374503" y="241389"/>
                </a:lnTo>
                <a:lnTo>
                  <a:pt x="4364672" y="257774"/>
                </a:lnTo>
                <a:lnTo>
                  <a:pt x="4348287" y="267605"/>
                </a:lnTo>
                <a:lnTo>
                  <a:pt x="4325349" y="270882"/>
                </a:lnTo>
                <a:lnTo>
                  <a:pt x="4476811" y="270882"/>
                </a:lnTo>
                <a:lnTo>
                  <a:pt x="4478268" y="266511"/>
                </a:lnTo>
                <a:lnTo>
                  <a:pt x="4482637" y="218451"/>
                </a:lnTo>
                <a:lnTo>
                  <a:pt x="4482637" y="166024"/>
                </a:lnTo>
                <a:lnTo>
                  <a:pt x="4478268" y="117965"/>
                </a:lnTo>
                <a:lnTo>
                  <a:pt x="4476811" y="113595"/>
                </a:lnTo>
                <a:close/>
              </a:path>
              <a:path w="12644119" h="638175">
                <a:moveTo>
                  <a:pt x="4639922" y="8737"/>
                </a:moveTo>
                <a:lnTo>
                  <a:pt x="4535064" y="8737"/>
                </a:lnTo>
                <a:lnTo>
                  <a:pt x="4535064" y="533024"/>
                </a:lnTo>
                <a:lnTo>
                  <a:pt x="4639922" y="533024"/>
                </a:lnTo>
                <a:lnTo>
                  <a:pt x="4779058" y="372243"/>
                </a:lnTo>
                <a:lnTo>
                  <a:pt x="4639922" y="372243"/>
                </a:lnTo>
                <a:lnTo>
                  <a:pt x="4639922" y="8737"/>
                </a:lnTo>
                <a:close/>
              </a:path>
              <a:path w="12644119" h="638175">
                <a:moveTo>
                  <a:pt x="5059351" y="169517"/>
                </a:moveTo>
                <a:lnTo>
                  <a:pt x="4954493" y="169517"/>
                </a:lnTo>
                <a:lnTo>
                  <a:pt x="4954493" y="533024"/>
                </a:lnTo>
                <a:lnTo>
                  <a:pt x="5059351" y="533024"/>
                </a:lnTo>
                <a:lnTo>
                  <a:pt x="5059351" y="169517"/>
                </a:lnTo>
                <a:close/>
              </a:path>
              <a:path w="12644119" h="638175">
                <a:moveTo>
                  <a:pt x="5059351" y="8737"/>
                </a:moveTo>
                <a:lnTo>
                  <a:pt x="4954493" y="8737"/>
                </a:lnTo>
                <a:lnTo>
                  <a:pt x="4639922" y="372243"/>
                </a:lnTo>
                <a:lnTo>
                  <a:pt x="4779058" y="372243"/>
                </a:lnTo>
                <a:lnTo>
                  <a:pt x="4954493" y="169517"/>
                </a:lnTo>
                <a:lnTo>
                  <a:pt x="5059351" y="169517"/>
                </a:lnTo>
                <a:lnTo>
                  <a:pt x="5059351" y="8737"/>
                </a:lnTo>
                <a:close/>
              </a:path>
              <a:path w="12644119" h="638175">
                <a:moveTo>
                  <a:pt x="5216634" y="8737"/>
                </a:moveTo>
                <a:lnTo>
                  <a:pt x="5111776" y="8737"/>
                </a:lnTo>
                <a:lnTo>
                  <a:pt x="5111776" y="533024"/>
                </a:lnTo>
                <a:lnTo>
                  <a:pt x="5216634" y="533024"/>
                </a:lnTo>
                <a:lnTo>
                  <a:pt x="5216634" y="204469"/>
                </a:lnTo>
                <a:lnTo>
                  <a:pt x="5341569" y="204469"/>
                </a:lnTo>
                <a:lnTo>
                  <a:pt x="5216634" y="8737"/>
                </a:lnTo>
                <a:close/>
              </a:path>
              <a:path w="12644119" h="638175">
                <a:moveTo>
                  <a:pt x="5341569" y="204469"/>
                </a:moveTo>
                <a:lnTo>
                  <a:pt x="5216634" y="204469"/>
                </a:lnTo>
                <a:lnTo>
                  <a:pt x="5426349" y="533024"/>
                </a:lnTo>
                <a:lnTo>
                  <a:pt x="5551283" y="337291"/>
                </a:lnTo>
                <a:lnTo>
                  <a:pt x="5426349" y="337291"/>
                </a:lnTo>
                <a:lnTo>
                  <a:pt x="5341569" y="204469"/>
                </a:lnTo>
                <a:close/>
              </a:path>
              <a:path w="12644119" h="638175">
                <a:moveTo>
                  <a:pt x="5740920" y="204469"/>
                </a:moveTo>
                <a:lnTo>
                  <a:pt x="5636063" y="204469"/>
                </a:lnTo>
                <a:lnTo>
                  <a:pt x="5636063" y="533024"/>
                </a:lnTo>
                <a:lnTo>
                  <a:pt x="5740920" y="533024"/>
                </a:lnTo>
                <a:lnTo>
                  <a:pt x="5740920" y="204469"/>
                </a:lnTo>
                <a:close/>
              </a:path>
              <a:path w="12644119" h="638175">
                <a:moveTo>
                  <a:pt x="5740920" y="8737"/>
                </a:moveTo>
                <a:lnTo>
                  <a:pt x="5636063" y="8737"/>
                </a:lnTo>
                <a:lnTo>
                  <a:pt x="5426349" y="337291"/>
                </a:lnTo>
                <a:lnTo>
                  <a:pt x="5551283" y="337291"/>
                </a:lnTo>
                <a:lnTo>
                  <a:pt x="5636063" y="204469"/>
                </a:lnTo>
                <a:lnTo>
                  <a:pt x="5740920" y="204469"/>
                </a:lnTo>
                <a:lnTo>
                  <a:pt x="5740920" y="8737"/>
                </a:lnTo>
                <a:close/>
              </a:path>
              <a:path w="12644119" h="638175">
                <a:moveTo>
                  <a:pt x="6619097" y="8737"/>
                </a:moveTo>
                <a:lnTo>
                  <a:pt x="6230250" y="8737"/>
                </a:lnTo>
                <a:lnTo>
                  <a:pt x="6230250" y="113595"/>
                </a:lnTo>
                <a:lnTo>
                  <a:pt x="6597248" y="113595"/>
                </a:lnTo>
                <a:lnTo>
                  <a:pt x="6620186" y="116872"/>
                </a:lnTo>
                <a:lnTo>
                  <a:pt x="6636571" y="126702"/>
                </a:lnTo>
                <a:lnTo>
                  <a:pt x="6646402" y="143087"/>
                </a:lnTo>
                <a:lnTo>
                  <a:pt x="6649679" y="166024"/>
                </a:lnTo>
                <a:lnTo>
                  <a:pt x="6646402" y="188962"/>
                </a:lnTo>
                <a:lnTo>
                  <a:pt x="6636571" y="205345"/>
                </a:lnTo>
                <a:lnTo>
                  <a:pt x="6620186" y="215174"/>
                </a:lnTo>
                <a:lnTo>
                  <a:pt x="6597248" y="218451"/>
                </a:lnTo>
                <a:lnTo>
                  <a:pt x="6439964" y="218451"/>
                </a:lnTo>
                <a:lnTo>
                  <a:pt x="6439964" y="323308"/>
                </a:lnTo>
                <a:lnTo>
                  <a:pt x="6597248" y="323308"/>
                </a:lnTo>
                <a:lnTo>
                  <a:pt x="6620186" y="326586"/>
                </a:lnTo>
                <a:lnTo>
                  <a:pt x="6636571" y="336416"/>
                </a:lnTo>
                <a:lnTo>
                  <a:pt x="6646402" y="352801"/>
                </a:lnTo>
                <a:lnTo>
                  <a:pt x="6649679" y="375739"/>
                </a:lnTo>
                <a:lnTo>
                  <a:pt x="6646402" y="398676"/>
                </a:lnTo>
                <a:lnTo>
                  <a:pt x="6636571" y="415059"/>
                </a:lnTo>
                <a:lnTo>
                  <a:pt x="6620186" y="424889"/>
                </a:lnTo>
                <a:lnTo>
                  <a:pt x="6597248" y="428166"/>
                </a:lnTo>
                <a:lnTo>
                  <a:pt x="6230250" y="428166"/>
                </a:lnTo>
                <a:lnTo>
                  <a:pt x="6230250" y="533024"/>
                </a:lnTo>
                <a:lnTo>
                  <a:pt x="6597248" y="533024"/>
                </a:lnTo>
                <a:lnTo>
                  <a:pt x="6653871" y="527431"/>
                </a:lnTo>
                <a:lnTo>
                  <a:pt x="6697912" y="510654"/>
                </a:lnTo>
                <a:lnTo>
                  <a:pt x="6729370" y="482692"/>
                </a:lnTo>
                <a:lnTo>
                  <a:pt x="6748245" y="443545"/>
                </a:lnTo>
                <a:lnTo>
                  <a:pt x="6754536" y="393213"/>
                </a:lnTo>
                <a:lnTo>
                  <a:pt x="6752625" y="359354"/>
                </a:lnTo>
                <a:lnTo>
                  <a:pt x="6746890" y="327679"/>
                </a:lnTo>
                <a:lnTo>
                  <a:pt x="6737333" y="298188"/>
                </a:lnTo>
                <a:lnTo>
                  <a:pt x="6723954" y="270882"/>
                </a:lnTo>
                <a:lnTo>
                  <a:pt x="6737333" y="244668"/>
                </a:lnTo>
                <a:lnTo>
                  <a:pt x="6746891" y="218451"/>
                </a:lnTo>
                <a:lnTo>
                  <a:pt x="6752625" y="192239"/>
                </a:lnTo>
                <a:lnTo>
                  <a:pt x="6754536" y="166024"/>
                </a:lnTo>
                <a:lnTo>
                  <a:pt x="6749119" y="109401"/>
                </a:lnTo>
                <a:lnTo>
                  <a:pt x="6732866" y="65361"/>
                </a:lnTo>
                <a:lnTo>
                  <a:pt x="6705777" y="33904"/>
                </a:lnTo>
                <a:lnTo>
                  <a:pt x="6667855" y="15029"/>
                </a:lnTo>
                <a:lnTo>
                  <a:pt x="6619097" y="8737"/>
                </a:lnTo>
                <a:close/>
              </a:path>
              <a:path w="12644119" h="638175">
                <a:moveTo>
                  <a:pt x="7173962" y="0"/>
                </a:moveTo>
                <a:lnTo>
                  <a:pt x="6964246" y="0"/>
                </a:lnTo>
                <a:lnTo>
                  <a:pt x="6916187" y="4368"/>
                </a:lnTo>
                <a:lnTo>
                  <a:pt x="6876867" y="17475"/>
                </a:lnTo>
                <a:lnTo>
                  <a:pt x="6824439" y="69903"/>
                </a:lnTo>
                <a:lnTo>
                  <a:pt x="6811332" y="109224"/>
                </a:lnTo>
                <a:lnTo>
                  <a:pt x="6806963" y="157284"/>
                </a:lnTo>
                <a:lnTo>
                  <a:pt x="6806963" y="533024"/>
                </a:lnTo>
                <a:lnTo>
                  <a:pt x="6911820" y="533024"/>
                </a:lnTo>
                <a:lnTo>
                  <a:pt x="6911820" y="428166"/>
                </a:lnTo>
                <a:lnTo>
                  <a:pt x="7331248" y="428166"/>
                </a:lnTo>
                <a:lnTo>
                  <a:pt x="7331248" y="323308"/>
                </a:lnTo>
                <a:lnTo>
                  <a:pt x="6911820" y="323308"/>
                </a:lnTo>
                <a:lnTo>
                  <a:pt x="6911820" y="157284"/>
                </a:lnTo>
                <a:lnTo>
                  <a:pt x="6915096" y="134346"/>
                </a:lnTo>
                <a:lnTo>
                  <a:pt x="6924926" y="117963"/>
                </a:lnTo>
                <a:lnTo>
                  <a:pt x="6941309" y="108133"/>
                </a:lnTo>
                <a:lnTo>
                  <a:pt x="6964246" y="104857"/>
                </a:lnTo>
                <a:lnTo>
                  <a:pt x="7325423" y="104857"/>
                </a:lnTo>
                <a:lnTo>
                  <a:pt x="7313772" y="69903"/>
                </a:lnTo>
                <a:lnTo>
                  <a:pt x="7291926" y="39320"/>
                </a:lnTo>
                <a:lnTo>
                  <a:pt x="7261342" y="17475"/>
                </a:lnTo>
                <a:lnTo>
                  <a:pt x="7222021" y="4368"/>
                </a:lnTo>
                <a:lnTo>
                  <a:pt x="7173962" y="0"/>
                </a:lnTo>
                <a:close/>
              </a:path>
              <a:path w="12644119" h="638175">
                <a:moveTo>
                  <a:pt x="7331248" y="428166"/>
                </a:moveTo>
                <a:lnTo>
                  <a:pt x="7226392" y="428166"/>
                </a:lnTo>
                <a:lnTo>
                  <a:pt x="7226392" y="533024"/>
                </a:lnTo>
                <a:lnTo>
                  <a:pt x="7331248" y="533024"/>
                </a:lnTo>
                <a:lnTo>
                  <a:pt x="7331248" y="428166"/>
                </a:lnTo>
                <a:close/>
              </a:path>
              <a:path w="12644119" h="638175">
                <a:moveTo>
                  <a:pt x="7325423" y="104857"/>
                </a:moveTo>
                <a:lnTo>
                  <a:pt x="7173962" y="104857"/>
                </a:lnTo>
                <a:lnTo>
                  <a:pt x="7196899" y="108133"/>
                </a:lnTo>
                <a:lnTo>
                  <a:pt x="7213284" y="117963"/>
                </a:lnTo>
                <a:lnTo>
                  <a:pt x="7223115" y="134346"/>
                </a:lnTo>
                <a:lnTo>
                  <a:pt x="7226392" y="157284"/>
                </a:lnTo>
                <a:lnTo>
                  <a:pt x="7226392" y="323308"/>
                </a:lnTo>
                <a:lnTo>
                  <a:pt x="7331248" y="323308"/>
                </a:lnTo>
                <a:lnTo>
                  <a:pt x="7331248" y="157284"/>
                </a:lnTo>
                <a:lnTo>
                  <a:pt x="7326879" y="109224"/>
                </a:lnTo>
                <a:lnTo>
                  <a:pt x="7325423" y="104857"/>
                </a:lnTo>
                <a:close/>
              </a:path>
              <a:path w="12644119" h="638175">
                <a:moveTo>
                  <a:pt x="8187578" y="8737"/>
                </a:moveTo>
                <a:lnTo>
                  <a:pt x="7820578" y="8737"/>
                </a:lnTo>
                <a:lnTo>
                  <a:pt x="7820578" y="533024"/>
                </a:lnTo>
                <a:lnTo>
                  <a:pt x="8187578" y="533024"/>
                </a:lnTo>
                <a:lnTo>
                  <a:pt x="8235637" y="528655"/>
                </a:lnTo>
                <a:lnTo>
                  <a:pt x="8274959" y="515548"/>
                </a:lnTo>
                <a:lnTo>
                  <a:pt x="8305542" y="493703"/>
                </a:lnTo>
                <a:lnTo>
                  <a:pt x="8327388" y="463120"/>
                </a:lnTo>
                <a:lnTo>
                  <a:pt x="8339040" y="428166"/>
                </a:lnTo>
                <a:lnTo>
                  <a:pt x="7925436" y="428166"/>
                </a:lnTo>
                <a:lnTo>
                  <a:pt x="7925436" y="323308"/>
                </a:lnTo>
                <a:lnTo>
                  <a:pt x="8338689" y="323308"/>
                </a:lnTo>
                <a:lnTo>
                  <a:pt x="8336563" y="313480"/>
                </a:lnTo>
                <a:lnTo>
                  <a:pt x="8326186" y="289395"/>
                </a:lnTo>
                <a:lnTo>
                  <a:pt x="8311658" y="270007"/>
                </a:lnTo>
                <a:lnTo>
                  <a:pt x="8326186" y="251329"/>
                </a:lnTo>
                <a:lnTo>
                  <a:pt x="8336563" y="227628"/>
                </a:lnTo>
                <a:lnTo>
                  <a:pt x="8338552" y="218451"/>
                </a:lnTo>
                <a:lnTo>
                  <a:pt x="7925436" y="218451"/>
                </a:lnTo>
                <a:lnTo>
                  <a:pt x="7925436" y="113595"/>
                </a:lnTo>
                <a:lnTo>
                  <a:pt x="8338978" y="113595"/>
                </a:lnTo>
                <a:lnTo>
                  <a:pt x="8327000" y="78254"/>
                </a:lnTo>
                <a:lnTo>
                  <a:pt x="8305107" y="47841"/>
                </a:lnTo>
                <a:lnTo>
                  <a:pt x="8274572" y="26117"/>
                </a:lnTo>
                <a:lnTo>
                  <a:pt x="8235395" y="13082"/>
                </a:lnTo>
                <a:lnTo>
                  <a:pt x="8187578" y="8737"/>
                </a:lnTo>
                <a:close/>
              </a:path>
              <a:path w="12644119" h="638175">
                <a:moveTo>
                  <a:pt x="8338689" y="323308"/>
                </a:moveTo>
                <a:lnTo>
                  <a:pt x="8187578" y="323308"/>
                </a:lnTo>
                <a:lnTo>
                  <a:pt x="8210515" y="326586"/>
                </a:lnTo>
                <a:lnTo>
                  <a:pt x="8226899" y="336416"/>
                </a:lnTo>
                <a:lnTo>
                  <a:pt x="8236730" y="352801"/>
                </a:lnTo>
                <a:lnTo>
                  <a:pt x="8240007" y="375739"/>
                </a:lnTo>
                <a:lnTo>
                  <a:pt x="8236730" y="398676"/>
                </a:lnTo>
                <a:lnTo>
                  <a:pt x="8226899" y="415059"/>
                </a:lnTo>
                <a:lnTo>
                  <a:pt x="8210515" y="424889"/>
                </a:lnTo>
                <a:lnTo>
                  <a:pt x="8187578" y="428166"/>
                </a:lnTo>
                <a:lnTo>
                  <a:pt x="8339040" y="428166"/>
                </a:lnTo>
                <a:lnTo>
                  <a:pt x="8340496" y="423799"/>
                </a:lnTo>
                <a:lnTo>
                  <a:pt x="8344865" y="375739"/>
                </a:lnTo>
                <a:lnTo>
                  <a:pt x="8342789" y="342261"/>
                </a:lnTo>
                <a:lnTo>
                  <a:pt x="8338689" y="323308"/>
                </a:lnTo>
                <a:close/>
              </a:path>
              <a:path w="12644119" h="638175">
                <a:moveTo>
                  <a:pt x="8338978" y="113595"/>
                </a:moveTo>
                <a:lnTo>
                  <a:pt x="8187578" y="113595"/>
                </a:lnTo>
                <a:lnTo>
                  <a:pt x="8210515" y="116872"/>
                </a:lnTo>
                <a:lnTo>
                  <a:pt x="8226899" y="126702"/>
                </a:lnTo>
                <a:lnTo>
                  <a:pt x="8236730" y="143087"/>
                </a:lnTo>
                <a:lnTo>
                  <a:pt x="8240007" y="166024"/>
                </a:lnTo>
                <a:lnTo>
                  <a:pt x="8236730" y="188962"/>
                </a:lnTo>
                <a:lnTo>
                  <a:pt x="8226899" y="205345"/>
                </a:lnTo>
                <a:lnTo>
                  <a:pt x="8210515" y="215174"/>
                </a:lnTo>
                <a:lnTo>
                  <a:pt x="8187578" y="218451"/>
                </a:lnTo>
                <a:lnTo>
                  <a:pt x="8338552" y="218451"/>
                </a:lnTo>
                <a:lnTo>
                  <a:pt x="8342789" y="198901"/>
                </a:lnTo>
                <a:lnTo>
                  <a:pt x="8344865" y="165150"/>
                </a:lnTo>
                <a:lnTo>
                  <a:pt x="8340253" y="117358"/>
                </a:lnTo>
                <a:lnTo>
                  <a:pt x="8338978" y="113595"/>
                </a:lnTo>
                <a:close/>
              </a:path>
              <a:path w="12644119" h="638175">
                <a:moveTo>
                  <a:pt x="8502149" y="8737"/>
                </a:moveTo>
                <a:lnTo>
                  <a:pt x="8397292" y="8737"/>
                </a:lnTo>
                <a:lnTo>
                  <a:pt x="8397292" y="533024"/>
                </a:lnTo>
                <a:lnTo>
                  <a:pt x="8502149" y="533024"/>
                </a:lnTo>
                <a:lnTo>
                  <a:pt x="8502149" y="323308"/>
                </a:lnTo>
                <a:lnTo>
                  <a:pt x="8921578" y="323308"/>
                </a:lnTo>
                <a:lnTo>
                  <a:pt x="8921578" y="218451"/>
                </a:lnTo>
                <a:lnTo>
                  <a:pt x="8502149" y="218451"/>
                </a:lnTo>
                <a:lnTo>
                  <a:pt x="8502149" y="8737"/>
                </a:lnTo>
                <a:close/>
              </a:path>
              <a:path w="12644119" h="638175">
                <a:moveTo>
                  <a:pt x="8921578" y="323308"/>
                </a:moveTo>
                <a:lnTo>
                  <a:pt x="8816721" y="323308"/>
                </a:lnTo>
                <a:lnTo>
                  <a:pt x="8816721" y="533024"/>
                </a:lnTo>
                <a:lnTo>
                  <a:pt x="8921578" y="533024"/>
                </a:lnTo>
                <a:lnTo>
                  <a:pt x="8921578" y="323308"/>
                </a:lnTo>
                <a:close/>
              </a:path>
              <a:path w="12644119" h="638175">
                <a:moveTo>
                  <a:pt x="8921578" y="8737"/>
                </a:moveTo>
                <a:lnTo>
                  <a:pt x="8816721" y="8737"/>
                </a:lnTo>
                <a:lnTo>
                  <a:pt x="8816721" y="218451"/>
                </a:lnTo>
                <a:lnTo>
                  <a:pt x="8921578" y="218451"/>
                </a:lnTo>
                <a:lnTo>
                  <a:pt x="8921578" y="8737"/>
                </a:lnTo>
                <a:close/>
              </a:path>
              <a:path w="12644119" h="638175">
                <a:moveTo>
                  <a:pt x="9078861" y="8737"/>
                </a:moveTo>
                <a:lnTo>
                  <a:pt x="8974005" y="8737"/>
                </a:lnTo>
                <a:lnTo>
                  <a:pt x="8974005" y="533024"/>
                </a:lnTo>
                <a:lnTo>
                  <a:pt x="9078861" y="533024"/>
                </a:lnTo>
                <a:lnTo>
                  <a:pt x="9217997" y="372243"/>
                </a:lnTo>
                <a:lnTo>
                  <a:pt x="9078861" y="372243"/>
                </a:lnTo>
                <a:lnTo>
                  <a:pt x="9078861" y="8737"/>
                </a:lnTo>
                <a:close/>
              </a:path>
              <a:path w="12644119" h="638175">
                <a:moveTo>
                  <a:pt x="9498290" y="169517"/>
                </a:moveTo>
                <a:lnTo>
                  <a:pt x="9393433" y="169517"/>
                </a:lnTo>
                <a:lnTo>
                  <a:pt x="9393433" y="533024"/>
                </a:lnTo>
                <a:lnTo>
                  <a:pt x="9498290" y="533024"/>
                </a:lnTo>
                <a:lnTo>
                  <a:pt x="9498290" y="169517"/>
                </a:lnTo>
                <a:close/>
              </a:path>
              <a:path w="12644119" h="638175">
                <a:moveTo>
                  <a:pt x="9498290" y="8737"/>
                </a:moveTo>
                <a:lnTo>
                  <a:pt x="9393433" y="8737"/>
                </a:lnTo>
                <a:lnTo>
                  <a:pt x="9078861" y="372243"/>
                </a:lnTo>
                <a:lnTo>
                  <a:pt x="9217997" y="372243"/>
                </a:lnTo>
                <a:lnTo>
                  <a:pt x="9393433" y="169517"/>
                </a:lnTo>
                <a:lnTo>
                  <a:pt x="9498290" y="169517"/>
                </a:lnTo>
                <a:lnTo>
                  <a:pt x="9498290" y="8737"/>
                </a:lnTo>
                <a:close/>
              </a:path>
              <a:path w="12644119" h="638175">
                <a:moveTo>
                  <a:pt x="9655575" y="8737"/>
                </a:moveTo>
                <a:lnTo>
                  <a:pt x="9550717" y="8737"/>
                </a:lnTo>
                <a:lnTo>
                  <a:pt x="9550717" y="533024"/>
                </a:lnTo>
                <a:lnTo>
                  <a:pt x="9655575" y="533024"/>
                </a:lnTo>
                <a:lnTo>
                  <a:pt x="9655575" y="204469"/>
                </a:lnTo>
                <a:lnTo>
                  <a:pt x="9780509" y="204469"/>
                </a:lnTo>
                <a:lnTo>
                  <a:pt x="9655575" y="8737"/>
                </a:lnTo>
                <a:close/>
              </a:path>
              <a:path w="12644119" h="638175">
                <a:moveTo>
                  <a:pt x="9780509" y="204469"/>
                </a:moveTo>
                <a:lnTo>
                  <a:pt x="9655575" y="204469"/>
                </a:lnTo>
                <a:lnTo>
                  <a:pt x="9865288" y="533024"/>
                </a:lnTo>
                <a:lnTo>
                  <a:pt x="9990224" y="337291"/>
                </a:lnTo>
                <a:lnTo>
                  <a:pt x="9865288" y="337291"/>
                </a:lnTo>
                <a:lnTo>
                  <a:pt x="9780509" y="204469"/>
                </a:lnTo>
                <a:close/>
              </a:path>
              <a:path w="12644119" h="638175">
                <a:moveTo>
                  <a:pt x="10179860" y="204469"/>
                </a:moveTo>
                <a:lnTo>
                  <a:pt x="10075003" y="204469"/>
                </a:lnTo>
                <a:lnTo>
                  <a:pt x="10075003" y="533024"/>
                </a:lnTo>
                <a:lnTo>
                  <a:pt x="10179860" y="533024"/>
                </a:lnTo>
                <a:lnTo>
                  <a:pt x="10179860" y="204469"/>
                </a:lnTo>
                <a:close/>
              </a:path>
              <a:path w="12644119" h="638175">
                <a:moveTo>
                  <a:pt x="10179860" y="8737"/>
                </a:moveTo>
                <a:lnTo>
                  <a:pt x="10075003" y="8737"/>
                </a:lnTo>
                <a:lnTo>
                  <a:pt x="9865288" y="337291"/>
                </a:lnTo>
                <a:lnTo>
                  <a:pt x="9990224" y="337291"/>
                </a:lnTo>
                <a:lnTo>
                  <a:pt x="10075003" y="204469"/>
                </a:lnTo>
                <a:lnTo>
                  <a:pt x="10179860" y="204469"/>
                </a:lnTo>
                <a:lnTo>
                  <a:pt x="10179860" y="8737"/>
                </a:lnTo>
                <a:close/>
              </a:path>
              <a:path w="12644119" h="638175">
                <a:moveTo>
                  <a:pt x="10599286" y="0"/>
                </a:moveTo>
                <a:lnTo>
                  <a:pt x="10389571" y="0"/>
                </a:lnTo>
                <a:lnTo>
                  <a:pt x="10341511" y="4368"/>
                </a:lnTo>
                <a:lnTo>
                  <a:pt x="10302190" y="17475"/>
                </a:lnTo>
                <a:lnTo>
                  <a:pt x="10249762" y="69903"/>
                </a:lnTo>
                <a:lnTo>
                  <a:pt x="10236656" y="109224"/>
                </a:lnTo>
                <a:lnTo>
                  <a:pt x="10232287" y="157284"/>
                </a:lnTo>
                <a:lnTo>
                  <a:pt x="10232287" y="533024"/>
                </a:lnTo>
                <a:lnTo>
                  <a:pt x="10337144" y="533024"/>
                </a:lnTo>
                <a:lnTo>
                  <a:pt x="10337144" y="428166"/>
                </a:lnTo>
                <a:lnTo>
                  <a:pt x="10756573" y="428166"/>
                </a:lnTo>
                <a:lnTo>
                  <a:pt x="10756573" y="323308"/>
                </a:lnTo>
                <a:lnTo>
                  <a:pt x="10337144" y="323308"/>
                </a:lnTo>
                <a:lnTo>
                  <a:pt x="10337144" y="157284"/>
                </a:lnTo>
                <a:lnTo>
                  <a:pt x="10340421" y="134346"/>
                </a:lnTo>
                <a:lnTo>
                  <a:pt x="10350251" y="117963"/>
                </a:lnTo>
                <a:lnTo>
                  <a:pt x="10366634" y="108133"/>
                </a:lnTo>
                <a:lnTo>
                  <a:pt x="10389571" y="104857"/>
                </a:lnTo>
                <a:lnTo>
                  <a:pt x="10750748" y="104857"/>
                </a:lnTo>
                <a:lnTo>
                  <a:pt x="10739096" y="69903"/>
                </a:lnTo>
                <a:lnTo>
                  <a:pt x="10717251" y="39320"/>
                </a:lnTo>
                <a:lnTo>
                  <a:pt x="10686667" y="17475"/>
                </a:lnTo>
                <a:lnTo>
                  <a:pt x="10647345" y="4368"/>
                </a:lnTo>
                <a:lnTo>
                  <a:pt x="10599286" y="0"/>
                </a:lnTo>
                <a:close/>
              </a:path>
              <a:path w="12644119" h="638175">
                <a:moveTo>
                  <a:pt x="10756573" y="428166"/>
                </a:moveTo>
                <a:lnTo>
                  <a:pt x="10651716" y="428166"/>
                </a:lnTo>
                <a:lnTo>
                  <a:pt x="10651716" y="533024"/>
                </a:lnTo>
                <a:lnTo>
                  <a:pt x="10756573" y="533024"/>
                </a:lnTo>
                <a:lnTo>
                  <a:pt x="10756573" y="428166"/>
                </a:lnTo>
                <a:close/>
              </a:path>
              <a:path w="12644119" h="638175">
                <a:moveTo>
                  <a:pt x="10750748" y="104857"/>
                </a:moveTo>
                <a:lnTo>
                  <a:pt x="10599286" y="104857"/>
                </a:lnTo>
                <a:lnTo>
                  <a:pt x="10622223" y="108133"/>
                </a:lnTo>
                <a:lnTo>
                  <a:pt x="10638608" y="117963"/>
                </a:lnTo>
                <a:lnTo>
                  <a:pt x="10648439" y="134346"/>
                </a:lnTo>
                <a:lnTo>
                  <a:pt x="10651716" y="157284"/>
                </a:lnTo>
                <a:lnTo>
                  <a:pt x="10651716" y="323308"/>
                </a:lnTo>
                <a:lnTo>
                  <a:pt x="10756573" y="323308"/>
                </a:lnTo>
                <a:lnTo>
                  <a:pt x="10756573" y="157284"/>
                </a:lnTo>
                <a:lnTo>
                  <a:pt x="10752204" y="109224"/>
                </a:lnTo>
                <a:lnTo>
                  <a:pt x="10750748" y="104857"/>
                </a:lnTo>
                <a:close/>
              </a:path>
              <a:path w="12644119" h="638175">
                <a:moveTo>
                  <a:pt x="10913858" y="8737"/>
                </a:moveTo>
                <a:lnTo>
                  <a:pt x="10809000" y="8737"/>
                </a:lnTo>
                <a:lnTo>
                  <a:pt x="10809000" y="533024"/>
                </a:lnTo>
                <a:lnTo>
                  <a:pt x="10913858" y="533024"/>
                </a:lnTo>
                <a:lnTo>
                  <a:pt x="10913858" y="323308"/>
                </a:lnTo>
                <a:lnTo>
                  <a:pt x="11333286" y="323308"/>
                </a:lnTo>
                <a:lnTo>
                  <a:pt x="11333286" y="218451"/>
                </a:lnTo>
                <a:lnTo>
                  <a:pt x="10913858" y="218451"/>
                </a:lnTo>
                <a:lnTo>
                  <a:pt x="10913858" y="8737"/>
                </a:lnTo>
                <a:close/>
              </a:path>
              <a:path w="12644119" h="638175">
                <a:moveTo>
                  <a:pt x="11333286" y="323308"/>
                </a:moveTo>
                <a:lnTo>
                  <a:pt x="11228429" y="323308"/>
                </a:lnTo>
                <a:lnTo>
                  <a:pt x="11228429" y="533024"/>
                </a:lnTo>
                <a:lnTo>
                  <a:pt x="11333286" y="533024"/>
                </a:lnTo>
                <a:lnTo>
                  <a:pt x="11333286" y="323308"/>
                </a:lnTo>
                <a:close/>
              </a:path>
              <a:path w="12644119" h="638175">
                <a:moveTo>
                  <a:pt x="11333286" y="8737"/>
                </a:moveTo>
                <a:lnTo>
                  <a:pt x="11228429" y="8737"/>
                </a:lnTo>
                <a:lnTo>
                  <a:pt x="11228429" y="218451"/>
                </a:lnTo>
                <a:lnTo>
                  <a:pt x="11333286" y="218451"/>
                </a:lnTo>
                <a:lnTo>
                  <a:pt x="11333286" y="8737"/>
                </a:lnTo>
                <a:close/>
              </a:path>
              <a:path w="12644119" h="638175">
                <a:moveTo>
                  <a:pt x="11490570" y="8737"/>
                </a:moveTo>
                <a:lnTo>
                  <a:pt x="11385713" y="8737"/>
                </a:lnTo>
                <a:lnTo>
                  <a:pt x="11385713" y="533024"/>
                </a:lnTo>
                <a:lnTo>
                  <a:pt x="11490570" y="533024"/>
                </a:lnTo>
                <a:lnTo>
                  <a:pt x="11629706" y="372243"/>
                </a:lnTo>
                <a:lnTo>
                  <a:pt x="11490570" y="372243"/>
                </a:lnTo>
                <a:lnTo>
                  <a:pt x="11490570" y="8737"/>
                </a:lnTo>
                <a:close/>
              </a:path>
              <a:path w="12644119" h="638175">
                <a:moveTo>
                  <a:pt x="11909999" y="169517"/>
                </a:moveTo>
                <a:lnTo>
                  <a:pt x="11805141" y="169517"/>
                </a:lnTo>
                <a:lnTo>
                  <a:pt x="11805141" y="533024"/>
                </a:lnTo>
                <a:lnTo>
                  <a:pt x="11909999" y="533024"/>
                </a:lnTo>
                <a:lnTo>
                  <a:pt x="11909999" y="169517"/>
                </a:lnTo>
                <a:close/>
              </a:path>
              <a:path w="12644119" h="638175">
                <a:moveTo>
                  <a:pt x="11909999" y="8737"/>
                </a:moveTo>
                <a:lnTo>
                  <a:pt x="11805141" y="8737"/>
                </a:lnTo>
                <a:lnTo>
                  <a:pt x="11490570" y="372243"/>
                </a:lnTo>
                <a:lnTo>
                  <a:pt x="11629706" y="372243"/>
                </a:lnTo>
                <a:lnTo>
                  <a:pt x="11805141" y="169517"/>
                </a:lnTo>
                <a:lnTo>
                  <a:pt x="11909999" y="169517"/>
                </a:lnTo>
                <a:lnTo>
                  <a:pt x="11909999" y="8737"/>
                </a:lnTo>
                <a:close/>
              </a:path>
              <a:path w="12644119" h="638175">
                <a:moveTo>
                  <a:pt x="12486712" y="8737"/>
                </a:moveTo>
                <a:lnTo>
                  <a:pt x="11962425" y="8737"/>
                </a:lnTo>
                <a:lnTo>
                  <a:pt x="11962425" y="533024"/>
                </a:lnTo>
                <a:lnTo>
                  <a:pt x="12486712" y="533024"/>
                </a:lnTo>
                <a:lnTo>
                  <a:pt x="12486712" y="428166"/>
                </a:lnTo>
                <a:lnTo>
                  <a:pt x="12067283" y="428166"/>
                </a:lnTo>
                <a:lnTo>
                  <a:pt x="12067283" y="323308"/>
                </a:lnTo>
                <a:lnTo>
                  <a:pt x="12381854" y="323308"/>
                </a:lnTo>
                <a:lnTo>
                  <a:pt x="12381854" y="218451"/>
                </a:lnTo>
                <a:lnTo>
                  <a:pt x="12067283" y="218451"/>
                </a:lnTo>
                <a:lnTo>
                  <a:pt x="12067283" y="113595"/>
                </a:lnTo>
                <a:lnTo>
                  <a:pt x="12486712" y="113595"/>
                </a:lnTo>
                <a:lnTo>
                  <a:pt x="12486712" y="8737"/>
                </a:lnTo>
                <a:close/>
              </a:path>
              <a:path w="12644119" h="638175">
                <a:moveTo>
                  <a:pt x="12643995" y="8737"/>
                </a:moveTo>
                <a:lnTo>
                  <a:pt x="12539139" y="8737"/>
                </a:lnTo>
                <a:lnTo>
                  <a:pt x="12539139" y="375739"/>
                </a:lnTo>
                <a:lnTo>
                  <a:pt x="12643995" y="375739"/>
                </a:lnTo>
                <a:lnTo>
                  <a:pt x="12643995" y="8737"/>
                </a:lnTo>
                <a:close/>
              </a:path>
              <a:path w="12644119" h="638175">
                <a:moveTo>
                  <a:pt x="12643995" y="428166"/>
                </a:moveTo>
                <a:lnTo>
                  <a:pt x="12539139" y="428166"/>
                </a:lnTo>
                <a:lnTo>
                  <a:pt x="12539139" y="533024"/>
                </a:lnTo>
                <a:lnTo>
                  <a:pt x="12643995" y="533024"/>
                </a:lnTo>
                <a:lnTo>
                  <a:pt x="12643995" y="428166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52340" y="5831179"/>
            <a:ext cx="5079521" cy="214444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6394870" y="5642225"/>
            <a:ext cx="224154" cy="373380"/>
            <a:chOff x="6394870" y="5642225"/>
            <a:chExt cx="224154" cy="373380"/>
          </a:xfrm>
        </p:grpSpPr>
        <p:sp>
          <p:nvSpPr>
            <p:cNvPr id="17" name="object 17"/>
            <p:cNvSpPr/>
            <p:nvPr/>
          </p:nvSpPr>
          <p:spPr>
            <a:xfrm>
              <a:off x="6394870" y="5642225"/>
              <a:ext cx="224154" cy="373380"/>
            </a:xfrm>
            <a:custGeom>
              <a:avLst/>
              <a:gdLst/>
              <a:ahLst/>
              <a:cxnLst/>
              <a:rect l="l" t="t" r="r" b="b"/>
              <a:pathLst>
                <a:path w="224154" h="373379">
                  <a:moveTo>
                    <a:pt x="112043" y="0"/>
                  </a:moveTo>
                  <a:lnTo>
                    <a:pt x="68473" y="8819"/>
                  </a:lnTo>
                  <a:lnTo>
                    <a:pt x="32854" y="32855"/>
                  </a:lnTo>
                  <a:lnTo>
                    <a:pt x="8819" y="68473"/>
                  </a:lnTo>
                  <a:lnTo>
                    <a:pt x="0" y="112039"/>
                  </a:lnTo>
                  <a:lnTo>
                    <a:pt x="200" y="118714"/>
                  </a:lnTo>
                  <a:lnTo>
                    <a:pt x="798" y="125371"/>
                  </a:lnTo>
                  <a:lnTo>
                    <a:pt x="1792" y="131985"/>
                  </a:lnTo>
                  <a:lnTo>
                    <a:pt x="3178" y="138535"/>
                  </a:lnTo>
                  <a:lnTo>
                    <a:pt x="5633" y="151499"/>
                  </a:lnTo>
                  <a:lnTo>
                    <a:pt x="29341" y="207960"/>
                  </a:lnTo>
                  <a:lnTo>
                    <a:pt x="50864" y="244872"/>
                  </a:lnTo>
                  <a:lnTo>
                    <a:pt x="74311" y="283968"/>
                  </a:lnTo>
                  <a:lnTo>
                    <a:pt x="94021" y="316360"/>
                  </a:lnTo>
                  <a:lnTo>
                    <a:pt x="75309" y="320594"/>
                  </a:lnTo>
                  <a:lnTo>
                    <a:pt x="62183" y="327207"/>
                  </a:lnTo>
                  <a:lnTo>
                    <a:pt x="54450" y="335318"/>
                  </a:lnTo>
                  <a:lnTo>
                    <a:pt x="51916" y="344045"/>
                  </a:lnTo>
                  <a:lnTo>
                    <a:pt x="55500" y="354397"/>
                  </a:lnTo>
                  <a:lnTo>
                    <a:pt x="66485" y="363647"/>
                  </a:lnTo>
                  <a:lnTo>
                    <a:pt x="85217" y="370295"/>
                  </a:lnTo>
                  <a:lnTo>
                    <a:pt x="112043" y="372845"/>
                  </a:lnTo>
                  <a:lnTo>
                    <a:pt x="138865" y="370295"/>
                  </a:lnTo>
                  <a:lnTo>
                    <a:pt x="157596" y="363647"/>
                  </a:lnTo>
                  <a:lnTo>
                    <a:pt x="167223" y="355540"/>
                  </a:lnTo>
                  <a:lnTo>
                    <a:pt x="112043" y="355540"/>
                  </a:lnTo>
                  <a:lnTo>
                    <a:pt x="93876" y="354179"/>
                  </a:lnTo>
                  <a:lnTo>
                    <a:pt x="80643" y="350963"/>
                  </a:lnTo>
                  <a:lnTo>
                    <a:pt x="72401" y="347190"/>
                  </a:lnTo>
                  <a:lnTo>
                    <a:pt x="69207" y="344157"/>
                  </a:lnTo>
                  <a:lnTo>
                    <a:pt x="71852" y="341373"/>
                  </a:lnTo>
                  <a:lnTo>
                    <a:pt x="78583" y="337939"/>
                  </a:lnTo>
                  <a:lnTo>
                    <a:pt x="89353" y="334779"/>
                  </a:lnTo>
                  <a:lnTo>
                    <a:pt x="104112" y="332817"/>
                  </a:lnTo>
                  <a:lnTo>
                    <a:pt x="119966" y="332813"/>
                  </a:lnTo>
                  <a:lnTo>
                    <a:pt x="167242" y="332813"/>
                  </a:lnTo>
                  <a:lnTo>
                    <a:pt x="161898" y="327207"/>
                  </a:lnTo>
                  <a:lnTo>
                    <a:pt x="148773" y="320594"/>
                  </a:lnTo>
                  <a:lnTo>
                    <a:pt x="130064" y="316360"/>
                  </a:lnTo>
                  <a:lnTo>
                    <a:pt x="132317" y="312657"/>
                  </a:lnTo>
                  <a:lnTo>
                    <a:pt x="112043" y="312657"/>
                  </a:lnTo>
                  <a:lnTo>
                    <a:pt x="92857" y="281171"/>
                  </a:lnTo>
                  <a:lnTo>
                    <a:pt x="68513" y="240682"/>
                  </a:lnTo>
                  <a:lnTo>
                    <a:pt x="45679" y="201687"/>
                  </a:lnTo>
                  <a:lnTo>
                    <a:pt x="27863" y="166975"/>
                  </a:lnTo>
                  <a:lnTo>
                    <a:pt x="20062" y="134734"/>
                  </a:lnTo>
                  <a:lnTo>
                    <a:pt x="18230" y="127299"/>
                  </a:lnTo>
                  <a:lnTo>
                    <a:pt x="17305" y="119668"/>
                  </a:lnTo>
                  <a:lnTo>
                    <a:pt x="17305" y="112039"/>
                  </a:lnTo>
                  <a:lnTo>
                    <a:pt x="24761" y="75200"/>
                  </a:lnTo>
                  <a:lnTo>
                    <a:pt x="45084" y="45082"/>
                  </a:lnTo>
                  <a:lnTo>
                    <a:pt x="75201" y="24759"/>
                  </a:lnTo>
                  <a:lnTo>
                    <a:pt x="112043" y="17302"/>
                  </a:lnTo>
                  <a:lnTo>
                    <a:pt x="168181" y="17302"/>
                  </a:lnTo>
                  <a:lnTo>
                    <a:pt x="155611" y="8819"/>
                  </a:lnTo>
                  <a:lnTo>
                    <a:pt x="112043" y="0"/>
                  </a:lnTo>
                  <a:close/>
                </a:path>
                <a:path w="224154" h="373379">
                  <a:moveTo>
                    <a:pt x="167242" y="332813"/>
                  </a:moveTo>
                  <a:lnTo>
                    <a:pt x="119966" y="332813"/>
                  </a:lnTo>
                  <a:lnTo>
                    <a:pt x="134563" y="334741"/>
                  </a:lnTo>
                  <a:lnTo>
                    <a:pt x="145272" y="337847"/>
                  </a:lnTo>
                  <a:lnTo>
                    <a:pt x="152046" y="341245"/>
                  </a:lnTo>
                  <a:lnTo>
                    <a:pt x="154839" y="344045"/>
                  </a:lnTo>
                  <a:lnTo>
                    <a:pt x="151478" y="347224"/>
                  </a:lnTo>
                  <a:lnTo>
                    <a:pt x="143187" y="351022"/>
                  </a:lnTo>
                  <a:lnTo>
                    <a:pt x="130023" y="354205"/>
                  </a:lnTo>
                  <a:lnTo>
                    <a:pt x="112043" y="355540"/>
                  </a:lnTo>
                  <a:lnTo>
                    <a:pt x="167223" y="355540"/>
                  </a:lnTo>
                  <a:lnTo>
                    <a:pt x="168581" y="354397"/>
                  </a:lnTo>
                  <a:lnTo>
                    <a:pt x="172166" y="344045"/>
                  </a:lnTo>
                  <a:lnTo>
                    <a:pt x="169631" y="335318"/>
                  </a:lnTo>
                  <a:lnTo>
                    <a:pt x="167242" y="332813"/>
                  </a:lnTo>
                  <a:close/>
                </a:path>
                <a:path w="224154" h="373379">
                  <a:moveTo>
                    <a:pt x="119964" y="332817"/>
                  </a:moveTo>
                  <a:lnTo>
                    <a:pt x="104112" y="332817"/>
                  </a:lnTo>
                  <a:lnTo>
                    <a:pt x="106250" y="336287"/>
                  </a:lnTo>
                  <a:lnTo>
                    <a:pt x="109040" y="337839"/>
                  </a:lnTo>
                  <a:lnTo>
                    <a:pt x="115041" y="337839"/>
                  </a:lnTo>
                  <a:lnTo>
                    <a:pt x="117831" y="336287"/>
                  </a:lnTo>
                  <a:lnTo>
                    <a:pt x="119964" y="332817"/>
                  </a:lnTo>
                  <a:close/>
                </a:path>
                <a:path w="224154" h="373379">
                  <a:moveTo>
                    <a:pt x="168181" y="17302"/>
                  </a:moveTo>
                  <a:lnTo>
                    <a:pt x="112043" y="17302"/>
                  </a:lnTo>
                  <a:lnTo>
                    <a:pt x="148882" y="24759"/>
                  </a:lnTo>
                  <a:lnTo>
                    <a:pt x="178999" y="45082"/>
                  </a:lnTo>
                  <a:lnTo>
                    <a:pt x="199321" y="75200"/>
                  </a:lnTo>
                  <a:lnTo>
                    <a:pt x="206777" y="112039"/>
                  </a:lnTo>
                  <a:lnTo>
                    <a:pt x="206781" y="119668"/>
                  </a:lnTo>
                  <a:lnTo>
                    <a:pt x="205847" y="127303"/>
                  </a:lnTo>
                  <a:lnTo>
                    <a:pt x="204018" y="134738"/>
                  </a:lnTo>
                  <a:lnTo>
                    <a:pt x="201670" y="147202"/>
                  </a:lnTo>
                  <a:lnTo>
                    <a:pt x="178402" y="201687"/>
                  </a:lnTo>
                  <a:lnTo>
                    <a:pt x="155569" y="240682"/>
                  </a:lnTo>
                  <a:lnTo>
                    <a:pt x="131226" y="281171"/>
                  </a:lnTo>
                  <a:lnTo>
                    <a:pt x="112043" y="312657"/>
                  </a:lnTo>
                  <a:lnTo>
                    <a:pt x="132317" y="312657"/>
                  </a:lnTo>
                  <a:lnTo>
                    <a:pt x="173217" y="244872"/>
                  </a:lnTo>
                  <a:lnTo>
                    <a:pt x="194738" y="207960"/>
                  </a:lnTo>
                  <a:lnTo>
                    <a:pt x="212325" y="173330"/>
                  </a:lnTo>
                  <a:lnTo>
                    <a:pt x="220907" y="138535"/>
                  </a:lnTo>
                  <a:lnTo>
                    <a:pt x="222290" y="131984"/>
                  </a:lnTo>
                  <a:lnTo>
                    <a:pt x="223283" y="125369"/>
                  </a:lnTo>
                  <a:lnTo>
                    <a:pt x="223882" y="118714"/>
                  </a:lnTo>
                  <a:lnTo>
                    <a:pt x="224082" y="112039"/>
                  </a:lnTo>
                  <a:lnTo>
                    <a:pt x="215263" y="68473"/>
                  </a:lnTo>
                  <a:lnTo>
                    <a:pt x="191229" y="32855"/>
                  </a:lnTo>
                  <a:lnTo>
                    <a:pt x="168181" y="17302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46786" y="5691268"/>
              <a:ext cx="120249" cy="120253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334647" y="6237262"/>
            <a:ext cx="4157531" cy="200117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6834630" y="6164222"/>
            <a:ext cx="307975" cy="311150"/>
            <a:chOff x="6834630" y="6164222"/>
            <a:chExt cx="307975" cy="311150"/>
          </a:xfrm>
        </p:grpSpPr>
        <p:sp>
          <p:nvSpPr>
            <p:cNvPr id="21" name="object 21"/>
            <p:cNvSpPr/>
            <p:nvPr/>
          </p:nvSpPr>
          <p:spPr>
            <a:xfrm>
              <a:off x="6834630" y="6197766"/>
              <a:ext cx="288925" cy="277495"/>
            </a:xfrm>
            <a:custGeom>
              <a:avLst/>
              <a:gdLst/>
              <a:ahLst/>
              <a:cxnLst/>
              <a:rect l="l" t="t" r="r" b="b"/>
              <a:pathLst>
                <a:path w="288925" h="277495">
                  <a:moveTo>
                    <a:pt x="62983" y="0"/>
                  </a:moveTo>
                  <a:lnTo>
                    <a:pt x="27333" y="15807"/>
                  </a:lnTo>
                  <a:lnTo>
                    <a:pt x="14653" y="30349"/>
                  </a:lnTo>
                  <a:lnTo>
                    <a:pt x="7663" y="38944"/>
                  </a:lnTo>
                  <a:lnTo>
                    <a:pt x="2449" y="50974"/>
                  </a:lnTo>
                  <a:lnTo>
                    <a:pt x="0" y="65862"/>
                  </a:lnTo>
                  <a:lnTo>
                    <a:pt x="1302" y="83035"/>
                  </a:lnTo>
                  <a:lnTo>
                    <a:pt x="13931" y="126214"/>
                  </a:lnTo>
                  <a:lnTo>
                    <a:pt x="34015" y="165552"/>
                  </a:lnTo>
                  <a:lnTo>
                    <a:pt x="60679" y="200255"/>
                  </a:lnTo>
                  <a:lnTo>
                    <a:pt x="93047" y="229532"/>
                  </a:lnTo>
                  <a:lnTo>
                    <a:pt x="130244" y="252590"/>
                  </a:lnTo>
                  <a:lnTo>
                    <a:pt x="171392" y="268636"/>
                  </a:lnTo>
                  <a:lnTo>
                    <a:pt x="215617" y="276880"/>
                  </a:lnTo>
                  <a:lnTo>
                    <a:pt x="220178" y="277186"/>
                  </a:lnTo>
                  <a:lnTo>
                    <a:pt x="222424" y="277186"/>
                  </a:lnTo>
                  <a:lnTo>
                    <a:pt x="259695" y="265997"/>
                  </a:lnTo>
                  <a:lnTo>
                    <a:pt x="261238" y="264754"/>
                  </a:lnTo>
                  <a:lnTo>
                    <a:pt x="225615" y="264754"/>
                  </a:lnTo>
                  <a:lnTo>
                    <a:pt x="216722" y="264571"/>
                  </a:lnTo>
                  <a:lnTo>
                    <a:pt x="168043" y="254710"/>
                  </a:lnTo>
                  <a:lnTo>
                    <a:pt x="123523" y="234945"/>
                  </a:lnTo>
                  <a:lnTo>
                    <a:pt x="84482" y="206468"/>
                  </a:lnTo>
                  <a:lnTo>
                    <a:pt x="52241" y="170473"/>
                  </a:lnTo>
                  <a:lnTo>
                    <a:pt x="28118" y="128153"/>
                  </a:lnTo>
                  <a:lnTo>
                    <a:pt x="13433" y="80702"/>
                  </a:lnTo>
                  <a:lnTo>
                    <a:pt x="12440" y="65862"/>
                  </a:lnTo>
                  <a:lnTo>
                    <a:pt x="14453" y="54203"/>
                  </a:lnTo>
                  <a:lnTo>
                    <a:pt x="18420" y="45131"/>
                  </a:lnTo>
                  <a:lnTo>
                    <a:pt x="23053" y="39416"/>
                  </a:lnTo>
                  <a:lnTo>
                    <a:pt x="23546" y="38944"/>
                  </a:lnTo>
                  <a:lnTo>
                    <a:pt x="24219" y="38204"/>
                  </a:lnTo>
                  <a:lnTo>
                    <a:pt x="55540" y="13136"/>
                  </a:lnTo>
                  <a:lnTo>
                    <a:pt x="62983" y="12352"/>
                  </a:lnTo>
                  <a:lnTo>
                    <a:pt x="95118" y="12352"/>
                  </a:lnTo>
                  <a:lnTo>
                    <a:pt x="88112" y="7097"/>
                  </a:lnTo>
                  <a:lnTo>
                    <a:pt x="80245" y="3204"/>
                  </a:lnTo>
                  <a:lnTo>
                    <a:pt x="71803" y="813"/>
                  </a:lnTo>
                  <a:lnTo>
                    <a:pt x="62983" y="0"/>
                  </a:lnTo>
                  <a:close/>
                </a:path>
                <a:path w="288925" h="277495">
                  <a:moveTo>
                    <a:pt x="257223" y="167191"/>
                  </a:moveTo>
                  <a:lnTo>
                    <a:pt x="225099" y="167191"/>
                  </a:lnTo>
                  <a:lnTo>
                    <a:pt x="231646" y="167797"/>
                  </a:lnTo>
                  <a:lnTo>
                    <a:pt x="237915" y="169575"/>
                  </a:lnTo>
                  <a:lnTo>
                    <a:pt x="272814" y="201719"/>
                  </a:lnTo>
                  <a:lnTo>
                    <a:pt x="276092" y="215011"/>
                  </a:lnTo>
                  <a:lnTo>
                    <a:pt x="274160" y="228566"/>
                  </a:lnTo>
                  <a:lnTo>
                    <a:pt x="248946" y="257948"/>
                  </a:lnTo>
                  <a:lnTo>
                    <a:pt x="225615" y="264754"/>
                  </a:lnTo>
                  <a:lnTo>
                    <a:pt x="261238" y="264754"/>
                  </a:lnTo>
                  <a:lnTo>
                    <a:pt x="263641" y="262818"/>
                  </a:lnTo>
                  <a:lnTo>
                    <a:pt x="276101" y="249030"/>
                  </a:lnTo>
                  <a:lnTo>
                    <a:pt x="285823" y="232636"/>
                  </a:lnTo>
                  <a:lnTo>
                    <a:pt x="288422" y="214392"/>
                  </a:lnTo>
                  <a:lnTo>
                    <a:pt x="284006" y="196502"/>
                  </a:lnTo>
                  <a:lnTo>
                    <a:pt x="272687" y="181166"/>
                  </a:lnTo>
                  <a:lnTo>
                    <a:pt x="257223" y="167191"/>
                  </a:lnTo>
                  <a:close/>
                </a:path>
                <a:path w="288925" h="277495">
                  <a:moveTo>
                    <a:pt x="95118" y="12352"/>
                  </a:moveTo>
                  <a:lnTo>
                    <a:pt x="62983" y="12352"/>
                  </a:lnTo>
                  <a:lnTo>
                    <a:pt x="69536" y="12956"/>
                  </a:lnTo>
                  <a:lnTo>
                    <a:pt x="75807" y="14734"/>
                  </a:lnTo>
                  <a:lnTo>
                    <a:pt x="107033" y="40687"/>
                  </a:lnTo>
                  <a:lnTo>
                    <a:pt x="113989" y="60156"/>
                  </a:lnTo>
                  <a:lnTo>
                    <a:pt x="113659" y="67203"/>
                  </a:lnTo>
                  <a:lnTo>
                    <a:pt x="91337" y="100797"/>
                  </a:lnTo>
                  <a:lnTo>
                    <a:pt x="75045" y="107553"/>
                  </a:lnTo>
                  <a:lnTo>
                    <a:pt x="73618" y="108817"/>
                  </a:lnTo>
                  <a:lnTo>
                    <a:pt x="72174" y="112158"/>
                  </a:lnTo>
                  <a:lnTo>
                    <a:pt x="72221" y="114066"/>
                  </a:lnTo>
                  <a:lnTo>
                    <a:pt x="74321" y="118289"/>
                  </a:lnTo>
                  <a:lnTo>
                    <a:pt x="114358" y="171524"/>
                  </a:lnTo>
                  <a:lnTo>
                    <a:pt x="170818" y="206846"/>
                  </a:lnTo>
                  <a:lnTo>
                    <a:pt x="174785" y="208408"/>
                  </a:lnTo>
                  <a:lnTo>
                    <a:pt x="176549" y="208351"/>
                  </a:lnTo>
                  <a:lnTo>
                    <a:pt x="179620" y="206921"/>
                  </a:lnTo>
                  <a:lnTo>
                    <a:pt x="180790" y="205607"/>
                  </a:lnTo>
                  <a:lnTo>
                    <a:pt x="183713" y="196905"/>
                  </a:lnTo>
                  <a:lnTo>
                    <a:pt x="185458" y="193932"/>
                  </a:lnTo>
                  <a:lnTo>
                    <a:pt x="171852" y="193932"/>
                  </a:lnTo>
                  <a:lnTo>
                    <a:pt x="145913" y="180294"/>
                  </a:lnTo>
                  <a:lnTo>
                    <a:pt x="122875" y="162573"/>
                  </a:lnTo>
                  <a:lnTo>
                    <a:pt x="103191" y="141186"/>
                  </a:lnTo>
                  <a:lnTo>
                    <a:pt x="87317" y="116550"/>
                  </a:lnTo>
                  <a:lnTo>
                    <a:pt x="93984" y="113840"/>
                  </a:lnTo>
                  <a:lnTo>
                    <a:pt x="99995" y="109641"/>
                  </a:lnTo>
                  <a:lnTo>
                    <a:pt x="123625" y="78102"/>
                  </a:lnTo>
                  <a:lnTo>
                    <a:pt x="126330" y="59541"/>
                  </a:lnTo>
                  <a:lnTo>
                    <a:pt x="124938" y="50152"/>
                  </a:lnTo>
                  <a:lnTo>
                    <a:pt x="121784" y="41347"/>
                  </a:lnTo>
                  <a:lnTo>
                    <a:pt x="116963" y="33330"/>
                  </a:lnTo>
                  <a:lnTo>
                    <a:pt x="110573" y="26301"/>
                  </a:lnTo>
                  <a:lnTo>
                    <a:pt x="95118" y="12352"/>
                  </a:lnTo>
                  <a:close/>
                </a:path>
                <a:path w="288925" h="277495">
                  <a:moveTo>
                    <a:pt x="225099" y="154839"/>
                  </a:moveTo>
                  <a:lnTo>
                    <a:pt x="189449" y="170666"/>
                  </a:lnTo>
                  <a:lnTo>
                    <a:pt x="171852" y="193932"/>
                  </a:lnTo>
                  <a:lnTo>
                    <a:pt x="185458" y="193932"/>
                  </a:lnTo>
                  <a:lnTo>
                    <a:pt x="186194" y="192679"/>
                  </a:lnTo>
                  <a:lnTo>
                    <a:pt x="198610" y="178949"/>
                  </a:lnTo>
                  <a:lnTo>
                    <a:pt x="204187" y="173960"/>
                  </a:lnTo>
                  <a:lnTo>
                    <a:pt x="210615" y="170269"/>
                  </a:lnTo>
                  <a:lnTo>
                    <a:pt x="217664" y="167978"/>
                  </a:lnTo>
                  <a:lnTo>
                    <a:pt x="225099" y="167191"/>
                  </a:lnTo>
                  <a:lnTo>
                    <a:pt x="257223" y="167191"/>
                  </a:lnTo>
                  <a:lnTo>
                    <a:pt x="250220" y="161940"/>
                  </a:lnTo>
                  <a:lnTo>
                    <a:pt x="242355" y="158046"/>
                  </a:lnTo>
                  <a:lnTo>
                    <a:pt x="233916" y="155653"/>
                  </a:lnTo>
                  <a:lnTo>
                    <a:pt x="225099" y="154839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2" name="object 2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981393" y="6164222"/>
              <a:ext cx="161114" cy="161128"/>
            </a:xfrm>
            <a:prstGeom prst="rect">
              <a:avLst/>
            </a:prstGeom>
          </p:spPr>
        </p:pic>
      </p:grpSp>
      <p:pic>
        <p:nvPicPr>
          <p:cNvPr id="23" name="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907154" y="6659153"/>
            <a:ext cx="1983985" cy="207619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6369916" y="6583788"/>
            <a:ext cx="307975" cy="307975"/>
          </a:xfrm>
          <a:custGeom>
            <a:avLst/>
            <a:gdLst/>
            <a:ahLst/>
            <a:cxnLst/>
            <a:rect l="l" t="t" r="r" b="b"/>
            <a:pathLst>
              <a:path w="307975" h="307975">
                <a:moveTo>
                  <a:pt x="145870" y="0"/>
                </a:moveTo>
                <a:lnTo>
                  <a:pt x="145735" y="96"/>
                </a:lnTo>
                <a:lnTo>
                  <a:pt x="99175" y="9876"/>
                </a:lnTo>
                <a:lnTo>
                  <a:pt x="59108" y="32466"/>
                </a:lnTo>
                <a:lnTo>
                  <a:pt x="27746" y="65542"/>
                </a:lnTo>
                <a:lnTo>
                  <a:pt x="7305" y="106776"/>
                </a:lnTo>
                <a:lnTo>
                  <a:pt x="0" y="153842"/>
                </a:lnTo>
                <a:lnTo>
                  <a:pt x="7305" y="200911"/>
                </a:lnTo>
                <a:lnTo>
                  <a:pt x="27747" y="242147"/>
                </a:lnTo>
                <a:lnTo>
                  <a:pt x="59109" y="275225"/>
                </a:lnTo>
                <a:lnTo>
                  <a:pt x="99179" y="297816"/>
                </a:lnTo>
                <a:lnTo>
                  <a:pt x="145741" y="307595"/>
                </a:lnTo>
                <a:lnTo>
                  <a:pt x="160530" y="307640"/>
                </a:lnTo>
                <a:lnTo>
                  <a:pt x="207629" y="298270"/>
                </a:lnTo>
                <a:lnTo>
                  <a:pt x="214523" y="294462"/>
                </a:lnTo>
                <a:lnTo>
                  <a:pt x="148024" y="294462"/>
                </a:lnTo>
                <a:lnTo>
                  <a:pt x="146885" y="293497"/>
                </a:lnTo>
                <a:lnTo>
                  <a:pt x="128087" y="293497"/>
                </a:lnTo>
                <a:lnTo>
                  <a:pt x="107194" y="287924"/>
                </a:lnTo>
                <a:lnTo>
                  <a:pt x="87426" y="279255"/>
                </a:lnTo>
                <a:lnTo>
                  <a:pt x="69157" y="267678"/>
                </a:lnTo>
                <a:lnTo>
                  <a:pt x="52757" y="253382"/>
                </a:lnTo>
                <a:lnTo>
                  <a:pt x="60228" y="248257"/>
                </a:lnTo>
                <a:lnTo>
                  <a:pt x="66361" y="244511"/>
                </a:lnTo>
                <a:lnTo>
                  <a:pt x="44733" y="244511"/>
                </a:lnTo>
                <a:lnTo>
                  <a:pt x="31999" y="226598"/>
                </a:lnTo>
                <a:lnTo>
                  <a:pt x="22292" y="207189"/>
                </a:lnTo>
                <a:lnTo>
                  <a:pt x="15713" y="186535"/>
                </a:lnTo>
                <a:lnTo>
                  <a:pt x="12365" y="164890"/>
                </a:lnTo>
                <a:lnTo>
                  <a:pt x="78227" y="164861"/>
                </a:lnTo>
                <a:lnTo>
                  <a:pt x="306255" y="164739"/>
                </a:lnTo>
                <a:lnTo>
                  <a:pt x="307950" y="153842"/>
                </a:lnTo>
                <a:lnTo>
                  <a:pt x="307817" y="152985"/>
                </a:lnTo>
                <a:lnTo>
                  <a:pt x="11911" y="152985"/>
                </a:lnTo>
                <a:lnTo>
                  <a:pt x="13830" y="130377"/>
                </a:lnTo>
                <a:lnTo>
                  <a:pt x="19253" y="108637"/>
                </a:lnTo>
                <a:lnTo>
                  <a:pt x="28087" y="88041"/>
                </a:lnTo>
                <a:lnTo>
                  <a:pt x="40236" y="68864"/>
                </a:lnTo>
                <a:lnTo>
                  <a:pt x="60772" y="68864"/>
                </a:lnTo>
                <a:lnTo>
                  <a:pt x="55596" y="65451"/>
                </a:lnTo>
                <a:lnTo>
                  <a:pt x="84240" y="30132"/>
                </a:lnTo>
                <a:lnTo>
                  <a:pt x="128104" y="14183"/>
                </a:lnTo>
                <a:lnTo>
                  <a:pt x="146908" y="14183"/>
                </a:lnTo>
                <a:lnTo>
                  <a:pt x="148024" y="13225"/>
                </a:lnTo>
                <a:lnTo>
                  <a:pt x="214515" y="13225"/>
                </a:lnTo>
                <a:lnTo>
                  <a:pt x="207621" y="9417"/>
                </a:lnTo>
                <a:lnTo>
                  <a:pt x="160522" y="46"/>
                </a:lnTo>
                <a:lnTo>
                  <a:pt x="145870" y="0"/>
                </a:lnTo>
                <a:close/>
              </a:path>
              <a:path w="307975" h="307975">
                <a:moveTo>
                  <a:pt x="159929" y="220348"/>
                </a:moveTo>
                <a:lnTo>
                  <a:pt x="148024" y="220348"/>
                </a:lnTo>
                <a:lnTo>
                  <a:pt x="148024" y="294462"/>
                </a:lnTo>
                <a:lnTo>
                  <a:pt x="214523" y="294462"/>
                </a:lnTo>
                <a:lnTo>
                  <a:pt x="215599" y="293867"/>
                </a:lnTo>
                <a:lnTo>
                  <a:pt x="177835" y="293867"/>
                </a:lnTo>
                <a:lnTo>
                  <a:pt x="178499" y="293216"/>
                </a:lnTo>
                <a:lnTo>
                  <a:pt x="159929" y="293216"/>
                </a:lnTo>
                <a:lnTo>
                  <a:pt x="159929" y="220348"/>
                </a:lnTo>
                <a:close/>
              </a:path>
              <a:path w="307975" h="307975">
                <a:moveTo>
                  <a:pt x="250104" y="233136"/>
                </a:moveTo>
                <a:lnTo>
                  <a:pt x="223145" y="233136"/>
                </a:lnTo>
                <a:lnTo>
                  <a:pt x="232017" y="237029"/>
                </a:lnTo>
                <a:lnTo>
                  <a:pt x="240637" y="241401"/>
                </a:lnTo>
                <a:lnTo>
                  <a:pt x="248982" y="246237"/>
                </a:lnTo>
                <a:lnTo>
                  <a:pt x="257028" y="251524"/>
                </a:lnTo>
                <a:lnTo>
                  <a:pt x="239943" y="266860"/>
                </a:lnTo>
                <a:lnTo>
                  <a:pt x="220784" y="279165"/>
                </a:lnTo>
                <a:lnTo>
                  <a:pt x="199949" y="288235"/>
                </a:lnTo>
                <a:lnTo>
                  <a:pt x="177835" y="293867"/>
                </a:lnTo>
                <a:lnTo>
                  <a:pt x="215599" y="293867"/>
                </a:lnTo>
                <a:lnTo>
                  <a:pt x="248160" y="275878"/>
                </a:lnTo>
                <a:lnTo>
                  <a:pt x="279884" y="242792"/>
                </a:lnTo>
                <a:lnTo>
                  <a:pt x="280023" y="242514"/>
                </a:lnTo>
                <a:lnTo>
                  <a:pt x="264901" y="242514"/>
                </a:lnTo>
                <a:lnTo>
                  <a:pt x="256093" y="236644"/>
                </a:lnTo>
                <a:lnTo>
                  <a:pt x="250104" y="233136"/>
                </a:lnTo>
                <a:close/>
              </a:path>
              <a:path w="307975" h="307975">
                <a:moveTo>
                  <a:pt x="97837" y="235281"/>
                </a:moveTo>
                <a:lnTo>
                  <a:pt x="84250" y="235281"/>
                </a:lnTo>
                <a:lnTo>
                  <a:pt x="92961" y="251387"/>
                </a:lnTo>
                <a:lnTo>
                  <a:pt x="103191" y="266486"/>
                </a:lnTo>
                <a:lnTo>
                  <a:pt x="114910" y="280535"/>
                </a:lnTo>
                <a:lnTo>
                  <a:pt x="128087" y="293497"/>
                </a:lnTo>
                <a:lnTo>
                  <a:pt x="146885" y="293497"/>
                </a:lnTo>
                <a:lnTo>
                  <a:pt x="131978" y="280865"/>
                </a:lnTo>
                <a:lnTo>
                  <a:pt x="117738" y="265595"/>
                </a:lnTo>
                <a:lnTo>
                  <a:pt x="105468" y="248850"/>
                </a:lnTo>
                <a:lnTo>
                  <a:pt x="97837" y="235281"/>
                </a:lnTo>
                <a:close/>
              </a:path>
              <a:path w="307975" h="307975">
                <a:moveTo>
                  <a:pt x="228408" y="220193"/>
                </a:moveTo>
                <a:lnTo>
                  <a:pt x="159929" y="220193"/>
                </a:lnTo>
                <a:lnTo>
                  <a:pt x="173191" y="220953"/>
                </a:lnTo>
                <a:lnTo>
                  <a:pt x="186299" y="222682"/>
                </a:lnTo>
                <a:lnTo>
                  <a:pt x="199216" y="225373"/>
                </a:lnTo>
                <a:lnTo>
                  <a:pt x="211902" y="229021"/>
                </a:lnTo>
                <a:lnTo>
                  <a:pt x="201982" y="247140"/>
                </a:lnTo>
                <a:lnTo>
                  <a:pt x="189909" y="264007"/>
                </a:lnTo>
                <a:lnTo>
                  <a:pt x="175839" y="279430"/>
                </a:lnTo>
                <a:lnTo>
                  <a:pt x="159929" y="293216"/>
                </a:lnTo>
                <a:lnTo>
                  <a:pt x="178499" y="293216"/>
                </a:lnTo>
                <a:lnTo>
                  <a:pt x="191587" y="280380"/>
                </a:lnTo>
                <a:lnTo>
                  <a:pt x="203744" y="265734"/>
                </a:lnTo>
                <a:lnTo>
                  <a:pt x="214273" y="249973"/>
                </a:lnTo>
                <a:lnTo>
                  <a:pt x="223145" y="233136"/>
                </a:lnTo>
                <a:lnTo>
                  <a:pt x="250104" y="233136"/>
                </a:lnTo>
                <a:lnTo>
                  <a:pt x="246945" y="231285"/>
                </a:lnTo>
                <a:lnTo>
                  <a:pt x="237483" y="226454"/>
                </a:lnTo>
                <a:lnTo>
                  <a:pt x="227735" y="222163"/>
                </a:lnTo>
                <a:lnTo>
                  <a:pt x="228408" y="220193"/>
                </a:lnTo>
                <a:close/>
              </a:path>
              <a:path w="307975" h="307975">
                <a:moveTo>
                  <a:pt x="78227" y="164861"/>
                </a:moveTo>
                <a:lnTo>
                  <a:pt x="66307" y="164861"/>
                </a:lnTo>
                <a:lnTo>
                  <a:pt x="67787" y="180213"/>
                </a:lnTo>
                <a:lnTo>
                  <a:pt x="70481" y="195281"/>
                </a:lnTo>
                <a:lnTo>
                  <a:pt x="74378" y="210019"/>
                </a:lnTo>
                <a:lnTo>
                  <a:pt x="79468" y="224381"/>
                </a:lnTo>
                <a:lnTo>
                  <a:pt x="70353" y="228711"/>
                </a:lnTo>
                <a:lnTo>
                  <a:pt x="61509" y="233520"/>
                </a:lnTo>
                <a:lnTo>
                  <a:pt x="52961" y="238791"/>
                </a:lnTo>
                <a:lnTo>
                  <a:pt x="44733" y="244511"/>
                </a:lnTo>
                <a:lnTo>
                  <a:pt x="66361" y="244511"/>
                </a:lnTo>
                <a:lnTo>
                  <a:pt x="67981" y="243522"/>
                </a:lnTo>
                <a:lnTo>
                  <a:pt x="75995" y="239193"/>
                </a:lnTo>
                <a:lnTo>
                  <a:pt x="84250" y="235281"/>
                </a:lnTo>
                <a:lnTo>
                  <a:pt x="97837" y="235281"/>
                </a:lnTo>
                <a:lnTo>
                  <a:pt x="95331" y="230825"/>
                </a:lnTo>
                <a:lnTo>
                  <a:pt x="108144" y="226715"/>
                </a:lnTo>
                <a:lnTo>
                  <a:pt x="121222" y="223595"/>
                </a:lnTo>
                <a:lnTo>
                  <a:pt x="134528" y="221470"/>
                </a:lnTo>
                <a:lnTo>
                  <a:pt x="148024" y="220348"/>
                </a:lnTo>
                <a:lnTo>
                  <a:pt x="159929" y="220348"/>
                </a:lnTo>
                <a:lnTo>
                  <a:pt x="159929" y="220193"/>
                </a:lnTo>
                <a:lnTo>
                  <a:pt x="228408" y="220193"/>
                </a:lnTo>
                <a:lnTo>
                  <a:pt x="228503" y="219913"/>
                </a:lnTo>
                <a:lnTo>
                  <a:pt x="90517" y="219913"/>
                </a:lnTo>
                <a:lnTo>
                  <a:pt x="85796" y="206624"/>
                </a:lnTo>
                <a:lnTo>
                  <a:pt x="82167" y="192991"/>
                </a:lnTo>
                <a:lnTo>
                  <a:pt x="79641" y="179056"/>
                </a:lnTo>
                <a:lnTo>
                  <a:pt x="78227" y="164861"/>
                </a:lnTo>
                <a:close/>
              </a:path>
              <a:path w="307975" h="307975">
                <a:moveTo>
                  <a:pt x="306255" y="164739"/>
                </a:moveTo>
                <a:lnTo>
                  <a:pt x="295606" y="164739"/>
                </a:lnTo>
                <a:lnTo>
                  <a:pt x="292416" y="185795"/>
                </a:lnTo>
                <a:lnTo>
                  <a:pt x="286171" y="205940"/>
                </a:lnTo>
                <a:lnTo>
                  <a:pt x="276967" y="224928"/>
                </a:lnTo>
                <a:lnTo>
                  <a:pt x="264901" y="242514"/>
                </a:lnTo>
                <a:lnTo>
                  <a:pt x="280023" y="242514"/>
                </a:lnTo>
                <a:lnTo>
                  <a:pt x="300561" y="201338"/>
                </a:lnTo>
                <a:lnTo>
                  <a:pt x="306255" y="164739"/>
                </a:lnTo>
                <a:close/>
              </a:path>
              <a:path w="307975" h="307975">
                <a:moveTo>
                  <a:pt x="159929" y="164821"/>
                </a:moveTo>
                <a:lnTo>
                  <a:pt x="148024" y="164821"/>
                </a:lnTo>
                <a:lnTo>
                  <a:pt x="148024" y="208450"/>
                </a:lnTo>
                <a:lnTo>
                  <a:pt x="133281" y="209646"/>
                </a:lnTo>
                <a:lnTo>
                  <a:pt x="118752" y="211961"/>
                </a:lnTo>
                <a:lnTo>
                  <a:pt x="104483" y="215386"/>
                </a:lnTo>
                <a:lnTo>
                  <a:pt x="90517" y="219913"/>
                </a:lnTo>
                <a:lnTo>
                  <a:pt x="228503" y="219913"/>
                </a:lnTo>
                <a:lnTo>
                  <a:pt x="229147" y="218029"/>
                </a:lnTo>
                <a:lnTo>
                  <a:pt x="216557" y="218029"/>
                </a:lnTo>
                <a:lnTo>
                  <a:pt x="202746" y="213996"/>
                </a:lnTo>
                <a:lnTo>
                  <a:pt x="188675" y="211026"/>
                </a:lnTo>
                <a:lnTo>
                  <a:pt x="174389" y="209126"/>
                </a:lnTo>
                <a:lnTo>
                  <a:pt x="159929" y="208306"/>
                </a:lnTo>
                <a:lnTo>
                  <a:pt x="159929" y="164821"/>
                </a:lnTo>
                <a:close/>
              </a:path>
              <a:path w="307975" h="307975">
                <a:moveTo>
                  <a:pt x="240029" y="164778"/>
                </a:moveTo>
                <a:lnTo>
                  <a:pt x="228105" y="164778"/>
                </a:lnTo>
                <a:lnTo>
                  <a:pt x="226762" y="178484"/>
                </a:lnTo>
                <a:lnTo>
                  <a:pt x="224384" y="191955"/>
                </a:lnTo>
                <a:lnTo>
                  <a:pt x="220979" y="205150"/>
                </a:lnTo>
                <a:lnTo>
                  <a:pt x="216557" y="218029"/>
                </a:lnTo>
                <a:lnTo>
                  <a:pt x="229147" y="218029"/>
                </a:lnTo>
                <a:lnTo>
                  <a:pt x="232474" y="208290"/>
                </a:lnTo>
                <a:lnTo>
                  <a:pt x="236109" y="194071"/>
                </a:lnTo>
                <a:lnTo>
                  <a:pt x="238631" y="179550"/>
                </a:lnTo>
                <a:lnTo>
                  <a:pt x="240029" y="164778"/>
                </a:lnTo>
                <a:close/>
              </a:path>
              <a:path w="307975" h="307975">
                <a:moveTo>
                  <a:pt x="60772" y="68864"/>
                </a:moveTo>
                <a:lnTo>
                  <a:pt x="40236" y="68864"/>
                </a:lnTo>
                <a:lnTo>
                  <a:pt x="48829" y="75247"/>
                </a:lnTo>
                <a:lnTo>
                  <a:pt x="57749" y="81117"/>
                </a:lnTo>
                <a:lnTo>
                  <a:pt x="66968" y="86458"/>
                </a:lnTo>
                <a:lnTo>
                  <a:pt x="76460" y="91255"/>
                </a:lnTo>
                <a:lnTo>
                  <a:pt x="71924" y="106242"/>
                </a:lnTo>
                <a:lnTo>
                  <a:pt x="68652" y="121553"/>
                </a:lnTo>
                <a:lnTo>
                  <a:pt x="66655" y="137140"/>
                </a:lnTo>
                <a:lnTo>
                  <a:pt x="65940" y="152956"/>
                </a:lnTo>
                <a:lnTo>
                  <a:pt x="11911" y="152985"/>
                </a:lnTo>
                <a:lnTo>
                  <a:pt x="307817" y="152985"/>
                </a:lnTo>
                <a:lnTo>
                  <a:pt x="77849" y="152956"/>
                </a:lnTo>
                <a:lnTo>
                  <a:pt x="78482" y="138871"/>
                </a:lnTo>
                <a:lnTo>
                  <a:pt x="78585" y="137739"/>
                </a:lnTo>
                <a:lnTo>
                  <a:pt x="80327" y="123987"/>
                </a:lnTo>
                <a:lnTo>
                  <a:pt x="83310" y="109836"/>
                </a:lnTo>
                <a:lnTo>
                  <a:pt x="87435" y="95998"/>
                </a:lnTo>
                <a:lnTo>
                  <a:pt x="137530" y="95998"/>
                </a:lnTo>
                <a:lnTo>
                  <a:pt x="133574" y="95652"/>
                </a:lnTo>
                <a:lnTo>
                  <a:pt x="119344" y="93218"/>
                </a:lnTo>
                <a:lnTo>
                  <a:pt x="105376" y="89621"/>
                </a:lnTo>
                <a:lnTo>
                  <a:pt x="91713" y="84870"/>
                </a:lnTo>
                <a:lnTo>
                  <a:pt x="94106" y="80125"/>
                </a:lnTo>
                <a:lnTo>
                  <a:pt x="80787" y="80125"/>
                </a:lnTo>
                <a:lnTo>
                  <a:pt x="72130" y="75707"/>
                </a:lnTo>
                <a:lnTo>
                  <a:pt x="63725" y="70811"/>
                </a:lnTo>
                <a:lnTo>
                  <a:pt x="60772" y="68864"/>
                </a:lnTo>
                <a:close/>
              </a:path>
              <a:path w="307975" h="307975">
                <a:moveTo>
                  <a:pt x="137530" y="95998"/>
                </a:moveTo>
                <a:lnTo>
                  <a:pt x="87435" y="95998"/>
                </a:lnTo>
                <a:lnTo>
                  <a:pt x="102122" y="101088"/>
                </a:lnTo>
                <a:lnTo>
                  <a:pt x="117146" y="104931"/>
                </a:lnTo>
                <a:lnTo>
                  <a:pt x="132463" y="107517"/>
                </a:lnTo>
                <a:lnTo>
                  <a:pt x="148024" y="108835"/>
                </a:lnTo>
                <a:lnTo>
                  <a:pt x="148024" y="152913"/>
                </a:lnTo>
                <a:lnTo>
                  <a:pt x="77849" y="152956"/>
                </a:lnTo>
                <a:lnTo>
                  <a:pt x="307812" y="152956"/>
                </a:lnTo>
                <a:lnTo>
                  <a:pt x="159929" y="152913"/>
                </a:lnTo>
                <a:lnTo>
                  <a:pt x="159929" y="108982"/>
                </a:lnTo>
                <a:lnTo>
                  <a:pt x="175143" y="108067"/>
                </a:lnTo>
                <a:lnTo>
                  <a:pt x="190181" y="105928"/>
                </a:lnTo>
                <a:lnTo>
                  <a:pt x="204998" y="102571"/>
                </a:lnTo>
                <a:lnTo>
                  <a:pt x="219548" y="98005"/>
                </a:lnTo>
                <a:lnTo>
                  <a:pt x="231919" y="98005"/>
                </a:lnTo>
                <a:lnTo>
                  <a:pt x="231645" y="97059"/>
                </a:lnTo>
                <a:lnTo>
                  <a:pt x="159929" y="97059"/>
                </a:lnTo>
                <a:lnTo>
                  <a:pt x="159929" y="96914"/>
                </a:lnTo>
                <a:lnTo>
                  <a:pt x="148024" y="96914"/>
                </a:lnTo>
                <a:lnTo>
                  <a:pt x="137530" y="95998"/>
                </a:lnTo>
                <a:close/>
              </a:path>
              <a:path w="307975" h="307975">
                <a:moveTo>
                  <a:pt x="231919" y="98005"/>
                </a:moveTo>
                <a:lnTo>
                  <a:pt x="219548" y="98005"/>
                </a:lnTo>
                <a:lnTo>
                  <a:pt x="223389" y="111395"/>
                </a:lnTo>
                <a:lnTo>
                  <a:pt x="226163" y="125032"/>
                </a:lnTo>
                <a:lnTo>
                  <a:pt x="227863" y="138871"/>
                </a:lnTo>
                <a:lnTo>
                  <a:pt x="228480" y="152869"/>
                </a:lnTo>
                <a:lnTo>
                  <a:pt x="159929" y="152913"/>
                </a:lnTo>
                <a:lnTo>
                  <a:pt x="307806" y="152913"/>
                </a:lnTo>
                <a:lnTo>
                  <a:pt x="240389" y="152869"/>
                </a:lnTo>
                <a:lnTo>
                  <a:pt x="239768" y="138871"/>
                </a:lnTo>
                <a:lnTo>
                  <a:pt x="239644" y="137140"/>
                </a:lnTo>
                <a:lnTo>
                  <a:pt x="237866" y="122789"/>
                </a:lnTo>
                <a:lnTo>
                  <a:pt x="234839" y="108067"/>
                </a:lnTo>
                <a:lnTo>
                  <a:pt x="231919" y="98005"/>
                </a:lnTo>
                <a:close/>
              </a:path>
              <a:path w="307975" h="307975">
                <a:moveTo>
                  <a:pt x="282945" y="71038"/>
                </a:moveTo>
                <a:lnTo>
                  <a:pt x="269344" y="71038"/>
                </a:lnTo>
                <a:lnTo>
                  <a:pt x="280778" y="89778"/>
                </a:lnTo>
                <a:lnTo>
                  <a:pt x="289099" y="109847"/>
                </a:lnTo>
                <a:lnTo>
                  <a:pt x="294214" y="130944"/>
                </a:lnTo>
                <a:lnTo>
                  <a:pt x="296042" y="152838"/>
                </a:lnTo>
                <a:lnTo>
                  <a:pt x="240389" y="152869"/>
                </a:lnTo>
                <a:lnTo>
                  <a:pt x="307799" y="152869"/>
                </a:lnTo>
                <a:lnTo>
                  <a:pt x="300626" y="106776"/>
                </a:lnTo>
                <a:lnTo>
                  <a:pt x="300506" y="106242"/>
                </a:lnTo>
                <a:lnTo>
                  <a:pt x="282945" y="71038"/>
                </a:lnTo>
                <a:close/>
              </a:path>
              <a:path w="307975" h="307975">
                <a:moveTo>
                  <a:pt x="178479" y="14471"/>
                </a:moveTo>
                <a:lnTo>
                  <a:pt x="159929" y="14471"/>
                </a:lnTo>
                <a:lnTo>
                  <a:pt x="177443" y="29837"/>
                </a:lnTo>
                <a:lnTo>
                  <a:pt x="192649" y="47167"/>
                </a:lnTo>
                <a:lnTo>
                  <a:pt x="205375" y="66240"/>
                </a:lnTo>
                <a:lnTo>
                  <a:pt x="215451" y="86838"/>
                </a:lnTo>
                <a:lnTo>
                  <a:pt x="201918" y="91076"/>
                </a:lnTo>
                <a:lnTo>
                  <a:pt x="188126" y="94198"/>
                </a:lnTo>
                <a:lnTo>
                  <a:pt x="174116" y="96195"/>
                </a:lnTo>
                <a:lnTo>
                  <a:pt x="159929" y="97059"/>
                </a:lnTo>
                <a:lnTo>
                  <a:pt x="231645" y="97059"/>
                </a:lnTo>
                <a:lnTo>
                  <a:pt x="230647" y="93621"/>
                </a:lnTo>
                <a:lnTo>
                  <a:pt x="240795" y="88864"/>
                </a:lnTo>
                <a:lnTo>
                  <a:pt x="250646" y="83504"/>
                </a:lnTo>
                <a:lnTo>
                  <a:pt x="252352" y="82439"/>
                </a:lnTo>
                <a:lnTo>
                  <a:pt x="226522" y="82439"/>
                </a:lnTo>
                <a:lnTo>
                  <a:pt x="217430" y="63383"/>
                </a:lnTo>
                <a:lnTo>
                  <a:pt x="206189" y="45466"/>
                </a:lnTo>
                <a:lnTo>
                  <a:pt x="192938" y="28879"/>
                </a:lnTo>
                <a:lnTo>
                  <a:pt x="178479" y="14471"/>
                </a:lnTo>
                <a:close/>
              </a:path>
              <a:path w="307975" h="307975">
                <a:moveTo>
                  <a:pt x="214515" y="13225"/>
                </a:moveTo>
                <a:lnTo>
                  <a:pt x="148024" y="13225"/>
                </a:lnTo>
                <a:lnTo>
                  <a:pt x="148024" y="96914"/>
                </a:lnTo>
                <a:lnTo>
                  <a:pt x="159929" y="96914"/>
                </a:lnTo>
                <a:lnTo>
                  <a:pt x="159929" y="14471"/>
                </a:lnTo>
                <a:lnTo>
                  <a:pt x="178479" y="14471"/>
                </a:lnTo>
                <a:lnTo>
                  <a:pt x="177817" y="13812"/>
                </a:lnTo>
                <a:lnTo>
                  <a:pt x="215577" y="13812"/>
                </a:lnTo>
                <a:lnTo>
                  <a:pt x="214515" y="13225"/>
                </a:lnTo>
                <a:close/>
              </a:path>
              <a:path w="307975" h="307975">
                <a:moveTo>
                  <a:pt x="215577" y="13812"/>
                </a:moveTo>
                <a:lnTo>
                  <a:pt x="177817" y="13812"/>
                </a:lnTo>
                <a:lnTo>
                  <a:pt x="201734" y="20039"/>
                </a:lnTo>
                <a:lnTo>
                  <a:pt x="224024" y="30248"/>
                </a:lnTo>
                <a:lnTo>
                  <a:pt x="244256" y="44203"/>
                </a:lnTo>
                <a:lnTo>
                  <a:pt x="261997" y="61671"/>
                </a:lnTo>
                <a:lnTo>
                  <a:pt x="253576" y="67648"/>
                </a:lnTo>
                <a:lnTo>
                  <a:pt x="244839" y="73111"/>
                </a:lnTo>
                <a:lnTo>
                  <a:pt x="235813" y="78046"/>
                </a:lnTo>
                <a:lnTo>
                  <a:pt x="226522" y="82439"/>
                </a:lnTo>
                <a:lnTo>
                  <a:pt x="252352" y="82439"/>
                </a:lnTo>
                <a:lnTo>
                  <a:pt x="260172" y="77557"/>
                </a:lnTo>
                <a:lnTo>
                  <a:pt x="269344" y="71038"/>
                </a:lnTo>
                <a:lnTo>
                  <a:pt x="282945" y="71038"/>
                </a:lnTo>
                <a:lnTo>
                  <a:pt x="279881" y="64895"/>
                </a:lnTo>
                <a:lnTo>
                  <a:pt x="248154" y="31808"/>
                </a:lnTo>
                <a:lnTo>
                  <a:pt x="215577" y="13812"/>
                </a:lnTo>
                <a:close/>
              </a:path>
              <a:path w="307975" h="307975">
                <a:moveTo>
                  <a:pt x="146908" y="14183"/>
                </a:moveTo>
                <a:lnTo>
                  <a:pt x="128104" y="14183"/>
                </a:lnTo>
                <a:lnTo>
                  <a:pt x="113556" y="28713"/>
                </a:lnTo>
                <a:lnTo>
                  <a:pt x="100730" y="44667"/>
                </a:lnTo>
                <a:lnTo>
                  <a:pt x="89763" y="61865"/>
                </a:lnTo>
                <a:lnTo>
                  <a:pt x="80787" y="80125"/>
                </a:lnTo>
                <a:lnTo>
                  <a:pt x="94106" y="80125"/>
                </a:lnTo>
                <a:lnTo>
                  <a:pt x="102027" y="64423"/>
                </a:lnTo>
                <a:lnTo>
                  <a:pt x="115015" y="45466"/>
                </a:lnTo>
                <a:lnTo>
                  <a:pt x="130360" y="28376"/>
                </a:lnTo>
                <a:lnTo>
                  <a:pt x="146908" y="1418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742654" y="6653239"/>
            <a:ext cx="2214161" cy="213987"/>
          </a:xfrm>
          <a:prstGeom prst="rect">
            <a:avLst/>
          </a:prstGeom>
        </p:spPr>
      </p:pic>
      <p:sp>
        <p:nvSpPr>
          <p:cNvPr id="26" name="object 26"/>
          <p:cNvSpPr/>
          <p:nvPr/>
        </p:nvSpPr>
        <p:spPr>
          <a:xfrm>
            <a:off x="9232559" y="6491830"/>
            <a:ext cx="307975" cy="348615"/>
          </a:xfrm>
          <a:custGeom>
            <a:avLst/>
            <a:gdLst/>
            <a:ahLst/>
            <a:cxnLst/>
            <a:rect l="l" t="t" r="r" b="b"/>
            <a:pathLst>
              <a:path w="307975" h="348615">
                <a:moveTo>
                  <a:pt x="33797" y="347348"/>
                </a:moveTo>
                <a:lnTo>
                  <a:pt x="32404" y="347348"/>
                </a:lnTo>
                <a:lnTo>
                  <a:pt x="33102" y="348047"/>
                </a:lnTo>
                <a:lnTo>
                  <a:pt x="33797" y="347348"/>
                </a:lnTo>
                <a:close/>
              </a:path>
              <a:path w="307975" h="348615">
                <a:moveTo>
                  <a:pt x="275540" y="347348"/>
                </a:moveTo>
                <a:lnTo>
                  <a:pt x="274147" y="347348"/>
                </a:lnTo>
                <a:lnTo>
                  <a:pt x="274841" y="348047"/>
                </a:lnTo>
                <a:lnTo>
                  <a:pt x="275540" y="347348"/>
                </a:lnTo>
                <a:close/>
              </a:path>
              <a:path w="307975" h="348615">
                <a:moveTo>
                  <a:pt x="156495" y="0"/>
                </a:moveTo>
                <a:lnTo>
                  <a:pt x="151456" y="3"/>
                </a:lnTo>
                <a:lnTo>
                  <a:pt x="7050" y="144402"/>
                </a:lnTo>
                <a:lnTo>
                  <a:pt x="6323" y="146386"/>
                </a:lnTo>
                <a:lnTo>
                  <a:pt x="6351" y="148366"/>
                </a:lnTo>
                <a:lnTo>
                  <a:pt x="2387" y="153269"/>
                </a:lnTo>
                <a:lnTo>
                  <a:pt x="41" y="159386"/>
                </a:lnTo>
                <a:lnTo>
                  <a:pt x="0" y="318815"/>
                </a:lnTo>
                <a:lnTo>
                  <a:pt x="2246" y="329910"/>
                </a:lnTo>
                <a:lnTo>
                  <a:pt x="8367" y="338981"/>
                </a:lnTo>
                <a:lnTo>
                  <a:pt x="17438" y="345102"/>
                </a:lnTo>
                <a:lnTo>
                  <a:pt x="28534" y="347348"/>
                </a:lnTo>
                <a:lnTo>
                  <a:pt x="279413" y="347348"/>
                </a:lnTo>
                <a:lnTo>
                  <a:pt x="290510" y="345102"/>
                </a:lnTo>
                <a:lnTo>
                  <a:pt x="299582" y="338981"/>
                </a:lnTo>
                <a:lnTo>
                  <a:pt x="302495" y="334666"/>
                </a:lnTo>
                <a:lnTo>
                  <a:pt x="46479" y="334666"/>
                </a:lnTo>
                <a:lnTo>
                  <a:pt x="46803" y="334342"/>
                </a:lnTo>
                <a:lnTo>
                  <a:pt x="25344" y="334342"/>
                </a:lnTo>
                <a:lnTo>
                  <a:pt x="18126" y="332863"/>
                </a:lnTo>
                <a:lnTo>
                  <a:pt x="12679" y="326466"/>
                </a:lnTo>
                <a:lnTo>
                  <a:pt x="12679" y="163795"/>
                </a:lnTo>
                <a:lnTo>
                  <a:pt x="13301" y="161477"/>
                </a:lnTo>
                <a:lnTo>
                  <a:pt x="14321" y="159386"/>
                </a:lnTo>
                <a:lnTo>
                  <a:pt x="35787" y="159386"/>
                </a:lnTo>
                <a:lnTo>
                  <a:pt x="24660" y="148258"/>
                </a:lnTo>
                <a:lnTo>
                  <a:pt x="153972" y="18943"/>
                </a:lnTo>
                <a:lnTo>
                  <a:pt x="175438" y="18943"/>
                </a:lnTo>
                <a:lnTo>
                  <a:pt x="156495" y="0"/>
                </a:lnTo>
                <a:close/>
              </a:path>
              <a:path w="307975" h="348615">
                <a:moveTo>
                  <a:pt x="211366" y="263105"/>
                </a:moveTo>
                <a:lnTo>
                  <a:pt x="189908" y="263105"/>
                </a:lnTo>
                <a:lnTo>
                  <a:pt x="261465" y="334666"/>
                </a:lnTo>
                <a:lnTo>
                  <a:pt x="302495" y="334666"/>
                </a:lnTo>
                <a:lnTo>
                  <a:pt x="302713" y="334342"/>
                </a:lnTo>
                <a:lnTo>
                  <a:pt x="282600" y="334342"/>
                </a:lnTo>
                <a:lnTo>
                  <a:pt x="211366" y="263105"/>
                </a:lnTo>
                <a:close/>
              </a:path>
              <a:path w="307975" h="348615">
                <a:moveTo>
                  <a:pt x="35787" y="159386"/>
                </a:moveTo>
                <a:lnTo>
                  <a:pt x="14321" y="159386"/>
                </a:lnTo>
                <a:lnTo>
                  <a:pt x="107312" y="252374"/>
                </a:lnTo>
                <a:lnTo>
                  <a:pt x="25344" y="334342"/>
                </a:lnTo>
                <a:lnTo>
                  <a:pt x="46803" y="334342"/>
                </a:lnTo>
                <a:lnTo>
                  <a:pt x="118040" y="263105"/>
                </a:lnTo>
                <a:lnTo>
                  <a:pt x="135213" y="263105"/>
                </a:lnTo>
                <a:lnTo>
                  <a:pt x="69444" y="197337"/>
                </a:lnTo>
                <a:lnTo>
                  <a:pt x="69444" y="183941"/>
                </a:lnTo>
                <a:lnTo>
                  <a:pt x="60340" y="183941"/>
                </a:lnTo>
                <a:lnTo>
                  <a:pt x="35787" y="159386"/>
                </a:lnTo>
                <a:close/>
              </a:path>
              <a:path w="307975" h="348615">
                <a:moveTo>
                  <a:pt x="307910" y="159386"/>
                </a:moveTo>
                <a:lnTo>
                  <a:pt x="293626" y="159386"/>
                </a:lnTo>
                <a:lnTo>
                  <a:pt x="294646" y="161477"/>
                </a:lnTo>
                <a:lnTo>
                  <a:pt x="295264" y="163795"/>
                </a:lnTo>
                <a:lnTo>
                  <a:pt x="295268" y="326466"/>
                </a:lnTo>
                <a:lnTo>
                  <a:pt x="289817" y="332866"/>
                </a:lnTo>
                <a:lnTo>
                  <a:pt x="282600" y="334342"/>
                </a:lnTo>
                <a:lnTo>
                  <a:pt x="302713" y="334342"/>
                </a:lnTo>
                <a:lnTo>
                  <a:pt x="305705" y="329910"/>
                </a:lnTo>
                <a:lnTo>
                  <a:pt x="307952" y="318815"/>
                </a:lnTo>
                <a:lnTo>
                  <a:pt x="307910" y="159386"/>
                </a:lnTo>
                <a:close/>
              </a:path>
              <a:path w="307975" h="348615">
                <a:moveTo>
                  <a:pt x="135213" y="263105"/>
                </a:moveTo>
                <a:lnTo>
                  <a:pt x="118040" y="263105"/>
                </a:lnTo>
                <a:lnTo>
                  <a:pt x="150030" y="295094"/>
                </a:lnTo>
                <a:lnTo>
                  <a:pt x="151963" y="295890"/>
                </a:lnTo>
                <a:lnTo>
                  <a:pt x="155985" y="295890"/>
                </a:lnTo>
                <a:lnTo>
                  <a:pt x="157914" y="295094"/>
                </a:lnTo>
                <a:lnTo>
                  <a:pt x="171146" y="281865"/>
                </a:lnTo>
                <a:lnTo>
                  <a:pt x="153972" y="281865"/>
                </a:lnTo>
                <a:lnTo>
                  <a:pt x="135213" y="263105"/>
                </a:lnTo>
                <a:close/>
              </a:path>
              <a:path w="307975" h="348615">
                <a:moveTo>
                  <a:pt x="250153" y="144078"/>
                </a:moveTo>
                <a:lnTo>
                  <a:pt x="241048" y="144078"/>
                </a:lnTo>
                <a:lnTo>
                  <a:pt x="241048" y="194792"/>
                </a:lnTo>
                <a:lnTo>
                  <a:pt x="153972" y="281865"/>
                </a:lnTo>
                <a:lnTo>
                  <a:pt x="171146" y="281865"/>
                </a:lnTo>
                <a:lnTo>
                  <a:pt x="189908" y="263105"/>
                </a:lnTo>
                <a:lnTo>
                  <a:pt x="211366" y="263105"/>
                </a:lnTo>
                <a:lnTo>
                  <a:pt x="200635" y="252374"/>
                </a:lnTo>
                <a:lnTo>
                  <a:pt x="271623" y="181389"/>
                </a:lnTo>
                <a:lnTo>
                  <a:pt x="250153" y="181389"/>
                </a:lnTo>
                <a:lnTo>
                  <a:pt x="250153" y="144078"/>
                </a:lnTo>
                <a:close/>
              </a:path>
              <a:path w="307975" h="348615">
                <a:moveTo>
                  <a:pt x="248116" y="134974"/>
                </a:moveTo>
                <a:lnTo>
                  <a:pt x="62377" y="134974"/>
                </a:lnTo>
                <a:lnTo>
                  <a:pt x="60340" y="137011"/>
                </a:lnTo>
                <a:lnTo>
                  <a:pt x="60340" y="183941"/>
                </a:lnTo>
                <a:lnTo>
                  <a:pt x="69444" y="183941"/>
                </a:lnTo>
                <a:lnTo>
                  <a:pt x="69444" y="144078"/>
                </a:lnTo>
                <a:lnTo>
                  <a:pt x="250153" y="144078"/>
                </a:lnTo>
                <a:lnTo>
                  <a:pt x="250153" y="137011"/>
                </a:lnTo>
                <a:lnTo>
                  <a:pt x="248116" y="134974"/>
                </a:lnTo>
                <a:close/>
              </a:path>
              <a:path w="307975" h="348615">
                <a:moveTo>
                  <a:pt x="175438" y="18943"/>
                </a:moveTo>
                <a:lnTo>
                  <a:pt x="153972" y="18943"/>
                </a:lnTo>
                <a:lnTo>
                  <a:pt x="283284" y="148258"/>
                </a:lnTo>
                <a:lnTo>
                  <a:pt x="250153" y="181389"/>
                </a:lnTo>
                <a:lnTo>
                  <a:pt x="271623" y="181389"/>
                </a:lnTo>
                <a:lnTo>
                  <a:pt x="293626" y="159386"/>
                </a:lnTo>
                <a:lnTo>
                  <a:pt x="307910" y="159386"/>
                </a:lnTo>
                <a:lnTo>
                  <a:pt x="305558" y="153269"/>
                </a:lnTo>
                <a:lnTo>
                  <a:pt x="301594" y="148366"/>
                </a:lnTo>
                <a:lnTo>
                  <a:pt x="301622" y="146386"/>
                </a:lnTo>
                <a:lnTo>
                  <a:pt x="300892" y="144399"/>
                </a:lnTo>
                <a:lnTo>
                  <a:pt x="175438" y="18943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7" name="object 27"/>
          <p:cNvSpPr/>
          <p:nvPr/>
        </p:nvSpPr>
        <p:spPr>
          <a:xfrm>
            <a:off x="625114" y="3808109"/>
            <a:ext cx="726440" cy="3662679"/>
          </a:xfrm>
          <a:custGeom>
            <a:avLst/>
            <a:gdLst/>
            <a:ahLst/>
            <a:cxnLst/>
            <a:rect l="l" t="t" r="r" b="b"/>
            <a:pathLst>
              <a:path w="726440" h="3662679">
                <a:moveTo>
                  <a:pt x="726296" y="0"/>
                </a:moveTo>
                <a:lnTo>
                  <a:pt x="481439" y="231573"/>
                </a:lnTo>
                <a:lnTo>
                  <a:pt x="0" y="3662207"/>
                </a:lnTo>
                <a:lnTo>
                  <a:pt x="245059" y="3430634"/>
                </a:lnTo>
                <a:lnTo>
                  <a:pt x="726296" y="0"/>
                </a:lnTo>
                <a:close/>
              </a:path>
            </a:pathLst>
          </a:custGeom>
          <a:solidFill>
            <a:srgbClr val="A22724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5030450" cy="5234940"/>
            <a:chOff x="0" y="0"/>
            <a:chExt cx="15030450" cy="5234940"/>
          </a:xfrm>
        </p:grpSpPr>
        <p:sp>
          <p:nvSpPr>
            <p:cNvPr id="3" name="object 3"/>
            <p:cNvSpPr/>
            <p:nvPr/>
          </p:nvSpPr>
          <p:spPr>
            <a:xfrm>
              <a:off x="238122" y="638006"/>
              <a:ext cx="14792325" cy="1706245"/>
            </a:xfrm>
            <a:custGeom>
              <a:avLst/>
              <a:gdLst/>
              <a:ahLst/>
              <a:cxnLst/>
              <a:rect l="l" t="t" r="r" b="b"/>
              <a:pathLst>
                <a:path w="14792325" h="1706245">
                  <a:moveTo>
                    <a:pt x="14791874" y="0"/>
                  </a:moveTo>
                  <a:lnTo>
                    <a:pt x="221392" y="0"/>
                  </a:lnTo>
                  <a:lnTo>
                    <a:pt x="0" y="1705895"/>
                  </a:lnTo>
                  <a:lnTo>
                    <a:pt x="14791874" y="1705895"/>
                  </a:lnTo>
                  <a:lnTo>
                    <a:pt x="14791874" y="0"/>
                  </a:lnTo>
                  <a:close/>
                </a:path>
              </a:pathLst>
            </a:custGeom>
            <a:solidFill>
              <a:srgbClr val="E31E2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672177" cy="5234313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165004" y="642023"/>
            <a:ext cx="2651457" cy="58135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3971" y="725932"/>
            <a:ext cx="13091737" cy="164727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60174" y="2883150"/>
            <a:ext cx="17268944" cy="3354504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8441" y="6421906"/>
            <a:ext cx="8712436" cy="334835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651000" y="4278466"/>
            <a:ext cx="8121396" cy="541783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3017" y="638006"/>
            <a:ext cx="17640300" cy="1706245"/>
          </a:xfrm>
          <a:custGeom>
            <a:avLst/>
            <a:gdLst/>
            <a:ahLst/>
            <a:cxnLst/>
            <a:rect l="l" t="t" r="r" b="b"/>
            <a:pathLst>
              <a:path w="17640300" h="1706245">
                <a:moveTo>
                  <a:pt x="17640223" y="0"/>
                </a:moveTo>
                <a:lnTo>
                  <a:pt x="221645" y="0"/>
                </a:lnTo>
                <a:lnTo>
                  <a:pt x="0" y="1705895"/>
                </a:lnTo>
                <a:lnTo>
                  <a:pt x="17640223" y="1705895"/>
                </a:lnTo>
                <a:lnTo>
                  <a:pt x="17640223" y="0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90218" y="6653555"/>
            <a:ext cx="4803302" cy="306638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80025" y="6653555"/>
            <a:ext cx="4801628" cy="306638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34700" y="6653555"/>
            <a:ext cx="4803306" cy="30663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672177" cy="523431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25000" y="1267419"/>
            <a:ext cx="15035043" cy="530571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50364" y="2667446"/>
            <a:ext cx="342265" cy="327660"/>
            <a:chOff x="550364" y="2667446"/>
            <a:chExt cx="342265" cy="327660"/>
          </a:xfrm>
        </p:grpSpPr>
        <p:sp>
          <p:nvSpPr>
            <p:cNvPr id="9" name="object 9"/>
            <p:cNvSpPr/>
            <p:nvPr/>
          </p:nvSpPr>
          <p:spPr>
            <a:xfrm>
              <a:off x="553965" y="2667446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295850" y="0"/>
                  </a:moveTo>
                  <a:lnTo>
                    <a:pt x="234546" y="41909"/>
                  </a:lnTo>
                  <a:lnTo>
                    <a:pt x="210993" y="65240"/>
                  </a:lnTo>
                  <a:lnTo>
                    <a:pt x="188414" y="86837"/>
                  </a:lnTo>
                  <a:lnTo>
                    <a:pt x="171754" y="99816"/>
                  </a:lnTo>
                  <a:lnTo>
                    <a:pt x="148865" y="84287"/>
                  </a:lnTo>
                  <a:lnTo>
                    <a:pt x="104088" y="50023"/>
                  </a:lnTo>
                  <a:lnTo>
                    <a:pt x="79692" y="33475"/>
                  </a:lnTo>
                  <a:lnTo>
                    <a:pt x="56988" y="22375"/>
                  </a:lnTo>
                  <a:lnTo>
                    <a:pt x="38660" y="20227"/>
                  </a:lnTo>
                  <a:lnTo>
                    <a:pt x="22149" y="26360"/>
                  </a:lnTo>
                  <a:lnTo>
                    <a:pt x="4892" y="40102"/>
                  </a:lnTo>
                  <a:lnTo>
                    <a:pt x="683" y="49191"/>
                  </a:lnTo>
                  <a:lnTo>
                    <a:pt x="0" y="59548"/>
                  </a:lnTo>
                  <a:lnTo>
                    <a:pt x="2122" y="69912"/>
                  </a:lnTo>
                  <a:lnTo>
                    <a:pt x="41969" y="105291"/>
                  </a:lnTo>
                  <a:lnTo>
                    <a:pt x="84584" y="131006"/>
                  </a:lnTo>
                  <a:lnTo>
                    <a:pt x="110678" y="143888"/>
                  </a:lnTo>
                  <a:lnTo>
                    <a:pt x="116400" y="150090"/>
                  </a:lnTo>
                  <a:lnTo>
                    <a:pt x="116038" y="160544"/>
                  </a:lnTo>
                  <a:lnTo>
                    <a:pt x="102843" y="172334"/>
                  </a:lnTo>
                  <a:lnTo>
                    <a:pt x="91896" y="183246"/>
                  </a:lnTo>
                  <a:lnTo>
                    <a:pt x="53694" y="230244"/>
                  </a:lnTo>
                  <a:lnTo>
                    <a:pt x="36224" y="259478"/>
                  </a:lnTo>
                  <a:lnTo>
                    <a:pt x="28101" y="270680"/>
                  </a:lnTo>
                  <a:lnTo>
                    <a:pt x="21860" y="282751"/>
                  </a:lnTo>
                  <a:lnTo>
                    <a:pt x="24420" y="296591"/>
                  </a:lnTo>
                  <a:lnTo>
                    <a:pt x="33615" y="309068"/>
                  </a:lnTo>
                  <a:lnTo>
                    <a:pt x="47278" y="317051"/>
                  </a:lnTo>
                  <a:lnTo>
                    <a:pt x="58527" y="320537"/>
                  </a:lnTo>
                  <a:lnTo>
                    <a:pt x="68550" y="317910"/>
                  </a:lnTo>
                  <a:lnTo>
                    <a:pt x="77791" y="309793"/>
                  </a:lnTo>
                  <a:lnTo>
                    <a:pt x="86694" y="296807"/>
                  </a:lnTo>
                  <a:lnTo>
                    <a:pt x="105043" y="268151"/>
                  </a:lnTo>
                  <a:lnTo>
                    <a:pt x="125969" y="241436"/>
                  </a:lnTo>
                  <a:lnTo>
                    <a:pt x="149673" y="217335"/>
                  </a:lnTo>
                  <a:lnTo>
                    <a:pt x="176359" y="196519"/>
                  </a:lnTo>
                  <a:lnTo>
                    <a:pt x="191438" y="213580"/>
                  </a:lnTo>
                  <a:lnTo>
                    <a:pt x="254248" y="282811"/>
                  </a:lnTo>
                  <a:lnTo>
                    <a:pt x="269092" y="298557"/>
                  </a:lnTo>
                  <a:lnTo>
                    <a:pt x="282394" y="313916"/>
                  </a:lnTo>
                  <a:lnTo>
                    <a:pt x="293642" y="320436"/>
                  </a:lnTo>
                  <a:lnTo>
                    <a:pt x="327683" y="298300"/>
                  </a:lnTo>
                  <a:lnTo>
                    <a:pt x="328805" y="282754"/>
                  </a:lnTo>
                  <a:lnTo>
                    <a:pt x="320780" y="261110"/>
                  </a:lnTo>
                  <a:lnTo>
                    <a:pt x="299613" y="228359"/>
                  </a:lnTo>
                  <a:lnTo>
                    <a:pt x="276343" y="199893"/>
                  </a:lnTo>
                  <a:lnTo>
                    <a:pt x="253091" y="173122"/>
                  </a:lnTo>
                  <a:lnTo>
                    <a:pt x="231979" y="145453"/>
                  </a:lnTo>
                  <a:lnTo>
                    <a:pt x="291304" y="99000"/>
                  </a:lnTo>
                  <a:lnTo>
                    <a:pt x="322644" y="69385"/>
                  </a:lnTo>
                  <a:lnTo>
                    <a:pt x="338618" y="43599"/>
                  </a:lnTo>
                  <a:lnTo>
                    <a:pt x="338618" y="30901"/>
                  </a:lnTo>
                  <a:lnTo>
                    <a:pt x="337657" y="25746"/>
                  </a:lnTo>
                  <a:lnTo>
                    <a:pt x="335547" y="24090"/>
                  </a:lnTo>
                  <a:lnTo>
                    <a:pt x="334684" y="21790"/>
                  </a:lnTo>
                  <a:lnTo>
                    <a:pt x="334015" y="20778"/>
                  </a:lnTo>
                  <a:lnTo>
                    <a:pt x="324206" y="11793"/>
                  </a:lnTo>
                  <a:lnTo>
                    <a:pt x="311574" y="3619"/>
                  </a:lnTo>
                  <a:lnTo>
                    <a:pt x="295850" y="0"/>
                  </a:lnTo>
                  <a:close/>
                </a:path>
              </a:pathLst>
            </a:custGeom>
            <a:solidFill>
              <a:srgbClr val="7F26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550364" y="2674393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295851" y="0"/>
                  </a:moveTo>
                  <a:lnTo>
                    <a:pt x="234546" y="41909"/>
                  </a:lnTo>
                  <a:lnTo>
                    <a:pt x="210994" y="65241"/>
                  </a:lnTo>
                  <a:lnTo>
                    <a:pt x="188415" y="86837"/>
                  </a:lnTo>
                  <a:lnTo>
                    <a:pt x="171756" y="99816"/>
                  </a:lnTo>
                  <a:lnTo>
                    <a:pt x="148865" y="84287"/>
                  </a:lnTo>
                  <a:lnTo>
                    <a:pt x="104089" y="50023"/>
                  </a:lnTo>
                  <a:lnTo>
                    <a:pt x="79692" y="33476"/>
                  </a:lnTo>
                  <a:lnTo>
                    <a:pt x="56988" y="22375"/>
                  </a:lnTo>
                  <a:lnTo>
                    <a:pt x="38660" y="20227"/>
                  </a:lnTo>
                  <a:lnTo>
                    <a:pt x="22149" y="26360"/>
                  </a:lnTo>
                  <a:lnTo>
                    <a:pt x="4892" y="40103"/>
                  </a:lnTo>
                  <a:lnTo>
                    <a:pt x="683" y="49192"/>
                  </a:lnTo>
                  <a:lnTo>
                    <a:pt x="0" y="59548"/>
                  </a:lnTo>
                  <a:lnTo>
                    <a:pt x="2122" y="69912"/>
                  </a:lnTo>
                  <a:lnTo>
                    <a:pt x="41970" y="105292"/>
                  </a:lnTo>
                  <a:lnTo>
                    <a:pt x="84585" y="131007"/>
                  </a:lnTo>
                  <a:lnTo>
                    <a:pt x="110678" y="143888"/>
                  </a:lnTo>
                  <a:lnTo>
                    <a:pt x="116400" y="150090"/>
                  </a:lnTo>
                  <a:lnTo>
                    <a:pt x="116038" y="160545"/>
                  </a:lnTo>
                  <a:lnTo>
                    <a:pt x="102843" y="172335"/>
                  </a:lnTo>
                  <a:lnTo>
                    <a:pt x="91896" y="183247"/>
                  </a:lnTo>
                  <a:lnTo>
                    <a:pt x="53695" y="230244"/>
                  </a:lnTo>
                  <a:lnTo>
                    <a:pt x="36224" y="259478"/>
                  </a:lnTo>
                  <a:lnTo>
                    <a:pt x="28101" y="270679"/>
                  </a:lnTo>
                  <a:lnTo>
                    <a:pt x="21860" y="282751"/>
                  </a:lnTo>
                  <a:lnTo>
                    <a:pt x="24420" y="296591"/>
                  </a:lnTo>
                  <a:lnTo>
                    <a:pt x="33615" y="309068"/>
                  </a:lnTo>
                  <a:lnTo>
                    <a:pt x="47278" y="317052"/>
                  </a:lnTo>
                  <a:lnTo>
                    <a:pt x="58527" y="320538"/>
                  </a:lnTo>
                  <a:lnTo>
                    <a:pt x="68551" y="317911"/>
                  </a:lnTo>
                  <a:lnTo>
                    <a:pt x="77793" y="309794"/>
                  </a:lnTo>
                  <a:lnTo>
                    <a:pt x="86695" y="296808"/>
                  </a:lnTo>
                  <a:lnTo>
                    <a:pt x="105044" y="268152"/>
                  </a:lnTo>
                  <a:lnTo>
                    <a:pt x="125969" y="241437"/>
                  </a:lnTo>
                  <a:lnTo>
                    <a:pt x="149673" y="217335"/>
                  </a:lnTo>
                  <a:lnTo>
                    <a:pt x="176359" y="196520"/>
                  </a:lnTo>
                  <a:lnTo>
                    <a:pt x="191438" y="213580"/>
                  </a:lnTo>
                  <a:lnTo>
                    <a:pt x="254248" y="282811"/>
                  </a:lnTo>
                  <a:lnTo>
                    <a:pt x="269092" y="298558"/>
                  </a:lnTo>
                  <a:lnTo>
                    <a:pt x="282395" y="313917"/>
                  </a:lnTo>
                  <a:lnTo>
                    <a:pt x="293643" y="320436"/>
                  </a:lnTo>
                  <a:lnTo>
                    <a:pt x="327683" y="298300"/>
                  </a:lnTo>
                  <a:lnTo>
                    <a:pt x="328805" y="282754"/>
                  </a:lnTo>
                  <a:lnTo>
                    <a:pt x="320781" y="261111"/>
                  </a:lnTo>
                  <a:lnTo>
                    <a:pt x="299614" y="228359"/>
                  </a:lnTo>
                  <a:lnTo>
                    <a:pt x="276344" y="199893"/>
                  </a:lnTo>
                  <a:lnTo>
                    <a:pt x="253092" y="173122"/>
                  </a:lnTo>
                  <a:lnTo>
                    <a:pt x="231980" y="145453"/>
                  </a:lnTo>
                  <a:lnTo>
                    <a:pt x="291305" y="99000"/>
                  </a:lnTo>
                  <a:lnTo>
                    <a:pt x="322644" y="69386"/>
                  </a:lnTo>
                  <a:lnTo>
                    <a:pt x="338618" y="43599"/>
                  </a:lnTo>
                  <a:lnTo>
                    <a:pt x="338618" y="30902"/>
                  </a:lnTo>
                  <a:lnTo>
                    <a:pt x="337658" y="25747"/>
                  </a:lnTo>
                  <a:lnTo>
                    <a:pt x="335547" y="24091"/>
                  </a:lnTo>
                  <a:lnTo>
                    <a:pt x="334684" y="21789"/>
                  </a:lnTo>
                  <a:lnTo>
                    <a:pt x="334015" y="20779"/>
                  </a:lnTo>
                  <a:lnTo>
                    <a:pt x="324207" y="11793"/>
                  </a:lnTo>
                  <a:lnTo>
                    <a:pt x="311575" y="3619"/>
                  </a:lnTo>
                  <a:lnTo>
                    <a:pt x="295851" y="0"/>
                  </a:lnTo>
                  <a:close/>
                </a:path>
              </a:pathLst>
            </a:custGeom>
            <a:solidFill>
              <a:srgbClr val="FF131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" name="object 11"/>
          <p:cNvGrpSpPr/>
          <p:nvPr/>
        </p:nvGrpSpPr>
        <p:grpSpPr>
          <a:xfrm>
            <a:off x="550364" y="3594528"/>
            <a:ext cx="342265" cy="327660"/>
            <a:chOff x="550364" y="3594528"/>
            <a:chExt cx="342265" cy="327660"/>
          </a:xfrm>
        </p:grpSpPr>
        <p:sp>
          <p:nvSpPr>
            <p:cNvPr id="12" name="object 12"/>
            <p:cNvSpPr/>
            <p:nvPr/>
          </p:nvSpPr>
          <p:spPr>
            <a:xfrm>
              <a:off x="553965" y="3594528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295850" y="0"/>
                  </a:moveTo>
                  <a:lnTo>
                    <a:pt x="234546" y="41908"/>
                  </a:lnTo>
                  <a:lnTo>
                    <a:pt x="210993" y="65240"/>
                  </a:lnTo>
                  <a:lnTo>
                    <a:pt x="188414" y="86837"/>
                  </a:lnTo>
                  <a:lnTo>
                    <a:pt x="171754" y="99816"/>
                  </a:lnTo>
                  <a:lnTo>
                    <a:pt x="148865" y="84287"/>
                  </a:lnTo>
                  <a:lnTo>
                    <a:pt x="104088" y="50023"/>
                  </a:lnTo>
                  <a:lnTo>
                    <a:pt x="79692" y="33475"/>
                  </a:lnTo>
                  <a:lnTo>
                    <a:pt x="56988" y="22375"/>
                  </a:lnTo>
                  <a:lnTo>
                    <a:pt x="38660" y="20227"/>
                  </a:lnTo>
                  <a:lnTo>
                    <a:pt x="22149" y="26361"/>
                  </a:lnTo>
                  <a:lnTo>
                    <a:pt x="4892" y="40103"/>
                  </a:lnTo>
                  <a:lnTo>
                    <a:pt x="683" y="49192"/>
                  </a:lnTo>
                  <a:lnTo>
                    <a:pt x="0" y="59548"/>
                  </a:lnTo>
                  <a:lnTo>
                    <a:pt x="2122" y="69911"/>
                  </a:lnTo>
                  <a:lnTo>
                    <a:pt x="41969" y="105291"/>
                  </a:lnTo>
                  <a:lnTo>
                    <a:pt x="84584" y="131006"/>
                  </a:lnTo>
                  <a:lnTo>
                    <a:pt x="110678" y="143888"/>
                  </a:lnTo>
                  <a:lnTo>
                    <a:pt x="116400" y="150090"/>
                  </a:lnTo>
                  <a:lnTo>
                    <a:pt x="116038" y="160545"/>
                  </a:lnTo>
                  <a:lnTo>
                    <a:pt x="102843" y="172335"/>
                  </a:lnTo>
                  <a:lnTo>
                    <a:pt x="91896" y="183246"/>
                  </a:lnTo>
                  <a:lnTo>
                    <a:pt x="53694" y="230244"/>
                  </a:lnTo>
                  <a:lnTo>
                    <a:pt x="36224" y="259477"/>
                  </a:lnTo>
                  <a:lnTo>
                    <a:pt x="28101" y="270679"/>
                  </a:lnTo>
                  <a:lnTo>
                    <a:pt x="21860" y="282751"/>
                  </a:lnTo>
                  <a:lnTo>
                    <a:pt x="24420" y="296590"/>
                  </a:lnTo>
                  <a:lnTo>
                    <a:pt x="33615" y="309067"/>
                  </a:lnTo>
                  <a:lnTo>
                    <a:pt x="47278" y="317051"/>
                  </a:lnTo>
                  <a:lnTo>
                    <a:pt x="58527" y="320537"/>
                  </a:lnTo>
                  <a:lnTo>
                    <a:pt x="68550" y="317910"/>
                  </a:lnTo>
                  <a:lnTo>
                    <a:pt x="77791" y="309793"/>
                  </a:lnTo>
                  <a:lnTo>
                    <a:pt x="86694" y="296808"/>
                  </a:lnTo>
                  <a:lnTo>
                    <a:pt x="105043" y="268152"/>
                  </a:lnTo>
                  <a:lnTo>
                    <a:pt x="125969" y="241437"/>
                  </a:lnTo>
                  <a:lnTo>
                    <a:pt x="149673" y="217335"/>
                  </a:lnTo>
                  <a:lnTo>
                    <a:pt x="176359" y="196519"/>
                  </a:lnTo>
                  <a:lnTo>
                    <a:pt x="191438" y="213580"/>
                  </a:lnTo>
                  <a:lnTo>
                    <a:pt x="254248" y="282811"/>
                  </a:lnTo>
                  <a:lnTo>
                    <a:pt x="269092" y="298558"/>
                  </a:lnTo>
                  <a:lnTo>
                    <a:pt x="282394" y="313917"/>
                  </a:lnTo>
                  <a:lnTo>
                    <a:pt x="293642" y="320436"/>
                  </a:lnTo>
                  <a:lnTo>
                    <a:pt x="327683" y="298300"/>
                  </a:lnTo>
                  <a:lnTo>
                    <a:pt x="328805" y="282754"/>
                  </a:lnTo>
                  <a:lnTo>
                    <a:pt x="320780" y="261111"/>
                  </a:lnTo>
                  <a:lnTo>
                    <a:pt x="299613" y="228359"/>
                  </a:lnTo>
                  <a:lnTo>
                    <a:pt x="276343" y="199893"/>
                  </a:lnTo>
                  <a:lnTo>
                    <a:pt x="253091" y="173122"/>
                  </a:lnTo>
                  <a:lnTo>
                    <a:pt x="231979" y="145453"/>
                  </a:lnTo>
                  <a:lnTo>
                    <a:pt x="291304" y="98999"/>
                  </a:lnTo>
                  <a:lnTo>
                    <a:pt x="322644" y="69385"/>
                  </a:lnTo>
                  <a:lnTo>
                    <a:pt x="338618" y="43598"/>
                  </a:lnTo>
                  <a:lnTo>
                    <a:pt x="338618" y="30901"/>
                  </a:lnTo>
                  <a:lnTo>
                    <a:pt x="337657" y="25746"/>
                  </a:lnTo>
                  <a:lnTo>
                    <a:pt x="335547" y="24090"/>
                  </a:lnTo>
                  <a:lnTo>
                    <a:pt x="334684" y="21790"/>
                  </a:lnTo>
                  <a:lnTo>
                    <a:pt x="334015" y="20777"/>
                  </a:lnTo>
                  <a:lnTo>
                    <a:pt x="324206" y="11792"/>
                  </a:lnTo>
                  <a:lnTo>
                    <a:pt x="311574" y="3618"/>
                  </a:lnTo>
                  <a:lnTo>
                    <a:pt x="295850" y="0"/>
                  </a:lnTo>
                  <a:close/>
                </a:path>
              </a:pathLst>
            </a:custGeom>
            <a:solidFill>
              <a:srgbClr val="7F26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550364" y="3601476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295851" y="0"/>
                  </a:moveTo>
                  <a:lnTo>
                    <a:pt x="234546" y="41908"/>
                  </a:lnTo>
                  <a:lnTo>
                    <a:pt x="210994" y="65240"/>
                  </a:lnTo>
                  <a:lnTo>
                    <a:pt x="188415" y="86837"/>
                  </a:lnTo>
                  <a:lnTo>
                    <a:pt x="171756" y="99816"/>
                  </a:lnTo>
                  <a:lnTo>
                    <a:pt x="148865" y="84287"/>
                  </a:lnTo>
                  <a:lnTo>
                    <a:pt x="104089" y="50023"/>
                  </a:lnTo>
                  <a:lnTo>
                    <a:pt x="79692" y="33475"/>
                  </a:lnTo>
                  <a:lnTo>
                    <a:pt x="56988" y="22375"/>
                  </a:lnTo>
                  <a:lnTo>
                    <a:pt x="38660" y="20227"/>
                  </a:lnTo>
                  <a:lnTo>
                    <a:pt x="22149" y="26361"/>
                  </a:lnTo>
                  <a:lnTo>
                    <a:pt x="4892" y="40103"/>
                  </a:lnTo>
                  <a:lnTo>
                    <a:pt x="683" y="49192"/>
                  </a:lnTo>
                  <a:lnTo>
                    <a:pt x="0" y="59548"/>
                  </a:lnTo>
                  <a:lnTo>
                    <a:pt x="2122" y="69911"/>
                  </a:lnTo>
                  <a:lnTo>
                    <a:pt x="41970" y="105291"/>
                  </a:lnTo>
                  <a:lnTo>
                    <a:pt x="84585" y="131006"/>
                  </a:lnTo>
                  <a:lnTo>
                    <a:pt x="110678" y="143888"/>
                  </a:lnTo>
                  <a:lnTo>
                    <a:pt x="116400" y="150090"/>
                  </a:lnTo>
                  <a:lnTo>
                    <a:pt x="116038" y="160545"/>
                  </a:lnTo>
                  <a:lnTo>
                    <a:pt x="102843" y="172335"/>
                  </a:lnTo>
                  <a:lnTo>
                    <a:pt x="91896" y="183246"/>
                  </a:lnTo>
                  <a:lnTo>
                    <a:pt x="53695" y="230244"/>
                  </a:lnTo>
                  <a:lnTo>
                    <a:pt x="36224" y="259477"/>
                  </a:lnTo>
                  <a:lnTo>
                    <a:pt x="28101" y="270679"/>
                  </a:lnTo>
                  <a:lnTo>
                    <a:pt x="21860" y="282751"/>
                  </a:lnTo>
                  <a:lnTo>
                    <a:pt x="24420" y="296590"/>
                  </a:lnTo>
                  <a:lnTo>
                    <a:pt x="33615" y="309067"/>
                  </a:lnTo>
                  <a:lnTo>
                    <a:pt x="47278" y="317051"/>
                  </a:lnTo>
                  <a:lnTo>
                    <a:pt x="58527" y="320537"/>
                  </a:lnTo>
                  <a:lnTo>
                    <a:pt x="68551" y="317910"/>
                  </a:lnTo>
                  <a:lnTo>
                    <a:pt x="77793" y="309793"/>
                  </a:lnTo>
                  <a:lnTo>
                    <a:pt x="86695" y="296808"/>
                  </a:lnTo>
                  <a:lnTo>
                    <a:pt x="105044" y="268151"/>
                  </a:lnTo>
                  <a:lnTo>
                    <a:pt x="125969" y="241436"/>
                  </a:lnTo>
                  <a:lnTo>
                    <a:pt x="149673" y="217335"/>
                  </a:lnTo>
                  <a:lnTo>
                    <a:pt x="176359" y="196519"/>
                  </a:lnTo>
                  <a:lnTo>
                    <a:pt x="191438" y="213580"/>
                  </a:lnTo>
                  <a:lnTo>
                    <a:pt x="254248" y="282811"/>
                  </a:lnTo>
                  <a:lnTo>
                    <a:pt x="269092" y="298557"/>
                  </a:lnTo>
                  <a:lnTo>
                    <a:pt x="282395" y="313917"/>
                  </a:lnTo>
                  <a:lnTo>
                    <a:pt x="293643" y="320436"/>
                  </a:lnTo>
                  <a:lnTo>
                    <a:pt x="327683" y="298299"/>
                  </a:lnTo>
                  <a:lnTo>
                    <a:pt x="328805" y="282754"/>
                  </a:lnTo>
                  <a:lnTo>
                    <a:pt x="320781" y="261110"/>
                  </a:lnTo>
                  <a:lnTo>
                    <a:pt x="299614" y="228358"/>
                  </a:lnTo>
                  <a:lnTo>
                    <a:pt x="276344" y="199893"/>
                  </a:lnTo>
                  <a:lnTo>
                    <a:pt x="253092" y="173122"/>
                  </a:lnTo>
                  <a:lnTo>
                    <a:pt x="231980" y="145453"/>
                  </a:lnTo>
                  <a:lnTo>
                    <a:pt x="291305" y="98999"/>
                  </a:lnTo>
                  <a:lnTo>
                    <a:pt x="322644" y="69385"/>
                  </a:lnTo>
                  <a:lnTo>
                    <a:pt x="338618" y="43598"/>
                  </a:lnTo>
                  <a:lnTo>
                    <a:pt x="338618" y="30901"/>
                  </a:lnTo>
                  <a:lnTo>
                    <a:pt x="337658" y="25746"/>
                  </a:lnTo>
                  <a:lnTo>
                    <a:pt x="335547" y="24090"/>
                  </a:lnTo>
                  <a:lnTo>
                    <a:pt x="334684" y="21790"/>
                  </a:lnTo>
                  <a:lnTo>
                    <a:pt x="334015" y="20777"/>
                  </a:lnTo>
                  <a:lnTo>
                    <a:pt x="324207" y="11792"/>
                  </a:lnTo>
                  <a:lnTo>
                    <a:pt x="311575" y="3618"/>
                  </a:lnTo>
                  <a:lnTo>
                    <a:pt x="295851" y="0"/>
                  </a:lnTo>
                  <a:close/>
                </a:path>
              </a:pathLst>
            </a:custGeom>
            <a:solidFill>
              <a:srgbClr val="FF131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4" name="object 14"/>
          <p:cNvGrpSpPr/>
          <p:nvPr/>
        </p:nvGrpSpPr>
        <p:grpSpPr>
          <a:xfrm>
            <a:off x="550364" y="4820725"/>
            <a:ext cx="342265" cy="327660"/>
            <a:chOff x="550364" y="4820725"/>
            <a:chExt cx="342265" cy="327660"/>
          </a:xfrm>
        </p:grpSpPr>
        <p:sp>
          <p:nvSpPr>
            <p:cNvPr id="15" name="object 15"/>
            <p:cNvSpPr/>
            <p:nvPr/>
          </p:nvSpPr>
          <p:spPr>
            <a:xfrm>
              <a:off x="553965" y="4820725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295850" y="0"/>
                  </a:moveTo>
                  <a:lnTo>
                    <a:pt x="234546" y="41908"/>
                  </a:lnTo>
                  <a:lnTo>
                    <a:pt x="210993" y="65240"/>
                  </a:lnTo>
                  <a:lnTo>
                    <a:pt x="188414" y="86836"/>
                  </a:lnTo>
                  <a:lnTo>
                    <a:pt x="171754" y="99816"/>
                  </a:lnTo>
                  <a:lnTo>
                    <a:pt x="148865" y="84287"/>
                  </a:lnTo>
                  <a:lnTo>
                    <a:pt x="104088" y="50023"/>
                  </a:lnTo>
                  <a:lnTo>
                    <a:pt x="79692" y="33475"/>
                  </a:lnTo>
                  <a:lnTo>
                    <a:pt x="56988" y="22375"/>
                  </a:lnTo>
                  <a:lnTo>
                    <a:pt x="38660" y="20227"/>
                  </a:lnTo>
                  <a:lnTo>
                    <a:pt x="22149" y="26360"/>
                  </a:lnTo>
                  <a:lnTo>
                    <a:pt x="4892" y="40102"/>
                  </a:lnTo>
                  <a:lnTo>
                    <a:pt x="683" y="49191"/>
                  </a:lnTo>
                  <a:lnTo>
                    <a:pt x="0" y="59547"/>
                  </a:lnTo>
                  <a:lnTo>
                    <a:pt x="2122" y="69911"/>
                  </a:lnTo>
                  <a:lnTo>
                    <a:pt x="41969" y="105291"/>
                  </a:lnTo>
                  <a:lnTo>
                    <a:pt x="84584" y="131006"/>
                  </a:lnTo>
                  <a:lnTo>
                    <a:pt x="110678" y="143887"/>
                  </a:lnTo>
                  <a:lnTo>
                    <a:pt x="116400" y="150089"/>
                  </a:lnTo>
                  <a:lnTo>
                    <a:pt x="116038" y="160543"/>
                  </a:lnTo>
                  <a:lnTo>
                    <a:pt x="102843" y="172334"/>
                  </a:lnTo>
                  <a:lnTo>
                    <a:pt x="91896" y="183246"/>
                  </a:lnTo>
                  <a:lnTo>
                    <a:pt x="53694" y="230244"/>
                  </a:lnTo>
                  <a:lnTo>
                    <a:pt x="36224" y="259477"/>
                  </a:lnTo>
                  <a:lnTo>
                    <a:pt x="28101" y="270679"/>
                  </a:lnTo>
                  <a:lnTo>
                    <a:pt x="21860" y="282750"/>
                  </a:lnTo>
                  <a:lnTo>
                    <a:pt x="24420" y="296590"/>
                  </a:lnTo>
                  <a:lnTo>
                    <a:pt x="33615" y="309067"/>
                  </a:lnTo>
                  <a:lnTo>
                    <a:pt x="47278" y="317051"/>
                  </a:lnTo>
                  <a:lnTo>
                    <a:pt x="58527" y="320536"/>
                  </a:lnTo>
                  <a:lnTo>
                    <a:pt x="68550" y="317910"/>
                  </a:lnTo>
                  <a:lnTo>
                    <a:pt x="77791" y="309793"/>
                  </a:lnTo>
                  <a:lnTo>
                    <a:pt x="86694" y="296808"/>
                  </a:lnTo>
                  <a:lnTo>
                    <a:pt x="105043" y="268151"/>
                  </a:lnTo>
                  <a:lnTo>
                    <a:pt x="125969" y="241436"/>
                  </a:lnTo>
                  <a:lnTo>
                    <a:pt x="149673" y="217335"/>
                  </a:lnTo>
                  <a:lnTo>
                    <a:pt x="176359" y="196519"/>
                  </a:lnTo>
                  <a:lnTo>
                    <a:pt x="191438" y="213580"/>
                  </a:lnTo>
                  <a:lnTo>
                    <a:pt x="254248" y="282811"/>
                  </a:lnTo>
                  <a:lnTo>
                    <a:pt x="269092" y="298557"/>
                  </a:lnTo>
                  <a:lnTo>
                    <a:pt x="282394" y="313916"/>
                  </a:lnTo>
                  <a:lnTo>
                    <a:pt x="293642" y="320435"/>
                  </a:lnTo>
                  <a:lnTo>
                    <a:pt x="327683" y="298299"/>
                  </a:lnTo>
                  <a:lnTo>
                    <a:pt x="328805" y="282754"/>
                  </a:lnTo>
                  <a:lnTo>
                    <a:pt x="320780" y="261110"/>
                  </a:lnTo>
                  <a:lnTo>
                    <a:pt x="299613" y="228358"/>
                  </a:lnTo>
                  <a:lnTo>
                    <a:pt x="276343" y="199893"/>
                  </a:lnTo>
                  <a:lnTo>
                    <a:pt x="253091" y="173122"/>
                  </a:lnTo>
                  <a:lnTo>
                    <a:pt x="231979" y="145453"/>
                  </a:lnTo>
                  <a:lnTo>
                    <a:pt x="291304" y="98999"/>
                  </a:lnTo>
                  <a:lnTo>
                    <a:pt x="322644" y="69385"/>
                  </a:lnTo>
                  <a:lnTo>
                    <a:pt x="338618" y="43598"/>
                  </a:lnTo>
                  <a:lnTo>
                    <a:pt x="338618" y="30901"/>
                  </a:lnTo>
                  <a:lnTo>
                    <a:pt x="337657" y="25746"/>
                  </a:lnTo>
                  <a:lnTo>
                    <a:pt x="335547" y="24090"/>
                  </a:lnTo>
                  <a:lnTo>
                    <a:pt x="334684" y="21790"/>
                  </a:lnTo>
                  <a:lnTo>
                    <a:pt x="334015" y="20777"/>
                  </a:lnTo>
                  <a:lnTo>
                    <a:pt x="324206" y="11792"/>
                  </a:lnTo>
                  <a:lnTo>
                    <a:pt x="311574" y="3618"/>
                  </a:lnTo>
                  <a:lnTo>
                    <a:pt x="295850" y="0"/>
                  </a:lnTo>
                  <a:close/>
                </a:path>
              </a:pathLst>
            </a:custGeom>
            <a:solidFill>
              <a:srgbClr val="7F26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550364" y="4827672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295851" y="0"/>
                  </a:moveTo>
                  <a:lnTo>
                    <a:pt x="234546" y="41909"/>
                  </a:lnTo>
                  <a:lnTo>
                    <a:pt x="210994" y="65240"/>
                  </a:lnTo>
                  <a:lnTo>
                    <a:pt x="188415" y="86837"/>
                  </a:lnTo>
                  <a:lnTo>
                    <a:pt x="171756" y="99816"/>
                  </a:lnTo>
                  <a:lnTo>
                    <a:pt x="148865" y="84287"/>
                  </a:lnTo>
                  <a:lnTo>
                    <a:pt x="104089" y="50023"/>
                  </a:lnTo>
                  <a:lnTo>
                    <a:pt x="79692" y="33475"/>
                  </a:lnTo>
                  <a:lnTo>
                    <a:pt x="56988" y="22375"/>
                  </a:lnTo>
                  <a:lnTo>
                    <a:pt x="38660" y="20227"/>
                  </a:lnTo>
                  <a:lnTo>
                    <a:pt x="22149" y="26360"/>
                  </a:lnTo>
                  <a:lnTo>
                    <a:pt x="4892" y="40102"/>
                  </a:lnTo>
                  <a:lnTo>
                    <a:pt x="683" y="49191"/>
                  </a:lnTo>
                  <a:lnTo>
                    <a:pt x="0" y="59548"/>
                  </a:lnTo>
                  <a:lnTo>
                    <a:pt x="2122" y="69912"/>
                  </a:lnTo>
                  <a:lnTo>
                    <a:pt x="41970" y="105291"/>
                  </a:lnTo>
                  <a:lnTo>
                    <a:pt x="84585" y="131006"/>
                  </a:lnTo>
                  <a:lnTo>
                    <a:pt x="110678" y="143888"/>
                  </a:lnTo>
                  <a:lnTo>
                    <a:pt x="116400" y="150090"/>
                  </a:lnTo>
                  <a:lnTo>
                    <a:pt x="116038" y="160544"/>
                  </a:lnTo>
                  <a:lnTo>
                    <a:pt x="102843" y="172334"/>
                  </a:lnTo>
                  <a:lnTo>
                    <a:pt x="91896" y="183246"/>
                  </a:lnTo>
                  <a:lnTo>
                    <a:pt x="53695" y="230244"/>
                  </a:lnTo>
                  <a:lnTo>
                    <a:pt x="36224" y="259478"/>
                  </a:lnTo>
                  <a:lnTo>
                    <a:pt x="28101" y="270680"/>
                  </a:lnTo>
                  <a:lnTo>
                    <a:pt x="21860" y="282751"/>
                  </a:lnTo>
                  <a:lnTo>
                    <a:pt x="24420" y="296591"/>
                  </a:lnTo>
                  <a:lnTo>
                    <a:pt x="33615" y="309068"/>
                  </a:lnTo>
                  <a:lnTo>
                    <a:pt x="47278" y="317051"/>
                  </a:lnTo>
                  <a:lnTo>
                    <a:pt x="58527" y="320537"/>
                  </a:lnTo>
                  <a:lnTo>
                    <a:pt x="68551" y="317910"/>
                  </a:lnTo>
                  <a:lnTo>
                    <a:pt x="77793" y="309793"/>
                  </a:lnTo>
                  <a:lnTo>
                    <a:pt x="86695" y="296807"/>
                  </a:lnTo>
                  <a:lnTo>
                    <a:pt x="105044" y="268151"/>
                  </a:lnTo>
                  <a:lnTo>
                    <a:pt x="125969" y="241436"/>
                  </a:lnTo>
                  <a:lnTo>
                    <a:pt x="149673" y="217335"/>
                  </a:lnTo>
                  <a:lnTo>
                    <a:pt x="176359" y="196519"/>
                  </a:lnTo>
                  <a:lnTo>
                    <a:pt x="191438" y="213580"/>
                  </a:lnTo>
                  <a:lnTo>
                    <a:pt x="254248" y="282811"/>
                  </a:lnTo>
                  <a:lnTo>
                    <a:pt x="269092" y="298557"/>
                  </a:lnTo>
                  <a:lnTo>
                    <a:pt x="282395" y="313916"/>
                  </a:lnTo>
                  <a:lnTo>
                    <a:pt x="293643" y="320436"/>
                  </a:lnTo>
                  <a:lnTo>
                    <a:pt x="327683" y="298300"/>
                  </a:lnTo>
                  <a:lnTo>
                    <a:pt x="328805" y="282754"/>
                  </a:lnTo>
                  <a:lnTo>
                    <a:pt x="320781" y="261110"/>
                  </a:lnTo>
                  <a:lnTo>
                    <a:pt x="299614" y="228359"/>
                  </a:lnTo>
                  <a:lnTo>
                    <a:pt x="276344" y="199893"/>
                  </a:lnTo>
                  <a:lnTo>
                    <a:pt x="253092" y="173122"/>
                  </a:lnTo>
                  <a:lnTo>
                    <a:pt x="231980" y="145453"/>
                  </a:lnTo>
                  <a:lnTo>
                    <a:pt x="291305" y="99000"/>
                  </a:lnTo>
                  <a:lnTo>
                    <a:pt x="322644" y="69385"/>
                  </a:lnTo>
                  <a:lnTo>
                    <a:pt x="338618" y="43599"/>
                  </a:lnTo>
                  <a:lnTo>
                    <a:pt x="338618" y="30901"/>
                  </a:lnTo>
                  <a:lnTo>
                    <a:pt x="337658" y="25746"/>
                  </a:lnTo>
                  <a:lnTo>
                    <a:pt x="335547" y="24090"/>
                  </a:lnTo>
                  <a:lnTo>
                    <a:pt x="334684" y="21789"/>
                  </a:lnTo>
                  <a:lnTo>
                    <a:pt x="334015" y="20778"/>
                  </a:lnTo>
                  <a:lnTo>
                    <a:pt x="324207" y="11793"/>
                  </a:lnTo>
                  <a:lnTo>
                    <a:pt x="311575" y="3619"/>
                  </a:lnTo>
                  <a:lnTo>
                    <a:pt x="295851" y="0"/>
                  </a:lnTo>
                  <a:close/>
                </a:path>
              </a:pathLst>
            </a:custGeom>
            <a:solidFill>
              <a:srgbClr val="FF131C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17" name="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70999" y="2707772"/>
            <a:ext cx="16607120" cy="612644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87509" y="3642620"/>
            <a:ext cx="16554829" cy="98703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7509" y="4868817"/>
            <a:ext cx="16043438" cy="608323"/>
          </a:xfrm>
          <a:prstGeom prst="rect">
            <a:avLst/>
          </a:prstGeom>
        </p:spPr>
      </p:pic>
      <p:grpSp>
        <p:nvGrpSpPr>
          <p:cNvPr id="20" name="object 20"/>
          <p:cNvGrpSpPr/>
          <p:nvPr/>
        </p:nvGrpSpPr>
        <p:grpSpPr>
          <a:xfrm>
            <a:off x="550364" y="5666029"/>
            <a:ext cx="342265" cy="327660"/>
            <a:chOff x="550364" y="5666029"/>
            <a:chExt cx="342265" cy="327660"/>
          </a:xfrm>
        </p:grpSpPr>
        <p:sp>
          <p:nvSpPr>
            <p:cNvPr id="21" name="object 21"/>
            <p:cNvSpPr/>
            <p:nvPr/>
          </p:nvSpPr>
          <p:spPr>
            <a:xfrm>
              <a:off x="553965" y="5666029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295850" y="0"/>
                  </a:moveTo>
                  <a:lnTo>
                    <a:pt x="234546" y="41909"/>
                  </a:lnTo>
                  <a:lnTo>
                    <a:pt x="210993" y="65241"/>
                  </a:lnTo>
                  <a:lnTo>
                    <a:pt x="188414" y="86837"/>
                  </a:lnTo>
                  <a:lnTo>
                    <a:pt x="171754" y="99816"/>
                  </a:lnTo>
                  <a:lnTo>
                    <a:pt x="148865" y="84287"/>
                  </a:lnTo>
                  <a:lnTo>
                    <a:pt x="104088" y="50024"/>
                  </a:lnTo>
                  <a:lnTo>
                    <a:pt x="79692" y="33476"/>
                  </a:lnTo>
                  <a:lnTo>
                    <a:pt x="56988" y="22375"/>
                  </a:lnTo>
                  <a:lnTo>
                    <a:pt x="38660" y="20228"/>
                  </a:lnTo>
                  <a:lnTo>
                    <a:pt x="22149" y="26361"/>
                  </a:lnTo>
                  <a:lnTo>
                    <a:pt x="4892" y="40103"/>
                  </a:lnTo>
                  <a:lnTo>
                    <a:pt x="683" y="49192"/>
                  </a:lnTo>
                  <a:lnTo>
                    <a:pt x="0" y="59548"/>
                  </a:lnTo>
                  <a:lnTo>
                    <a:pt x="2122" y="69911"/>
                  </a:lnTo>
                  <a:lnTo>
                    <a:pt x="41969" y="105292"/>
                  </a:lnTo>
                  <a:lnTo>
                    <a:pt x="84584" y="131007"/>
                  </a:lnTo>
                  <a:lnTo>
                    <a:pt x="110678" y="143889"/>
                  </a:lnTo>
                  <a:lnTo>
                    <a:pt x="116400" y="150090"/>
                  </a:lnTo>
                  <a:lnTo>
                    <a:pt x="116038" y="160545"/>
                  </a:lnTo>
                  <a:lnTo>
                    <a:pt x="102843" y="172335"/>
                  </a:lnTo>
                  <a:lnTo>
                    <a:pt x="91896" y="183247"/>
                  </a:lnTo>
                  <a:lnTo>
                    <a:pt x="53694" y="230244"/>
                  </a:lnTo>
                  <a:lnTo>
                    <a:pt x="36224" y="259477"/>
                  </a:lnTo>
                  <a:lnTo>
                    <a:pt x="28101" y="270679"/>
                  </a:lnTo>
                  <a:lnTo>
                    <a:pt x="21860" y="282751"/>
                  </a:lnTo>
                  <a:lnTo>
                    <a:pt x="24420" y="296591"/>
                  </a:lnTo>
                  <a:lnTo>
                    <a:pt x="33615" y="309068"/>
                  </a:lnTo>
                  <a:lnTo>
                    <a:pt x="47278" y="317051"/>
                  </a:lnTo>
                  <a:lnTo>
                    <a:pt x="58527" y="320537"/>
                  </a:lnTo>
                  <a:lnTo>
                    <a:pt x="68550" y="317911"/>
                  </a:lnTo>
                  <a:lnTo>
                    <a:pt x="77791" y="309794"/>
                  </a:lnTo>
                  <a:lnTo>
                    <a:pt x="86694" y="296808"/>
                  </a:lnTo>
                  <a:lnTo>
                    <a:pt x="105043" y="268152"/>
                  </a:lnTo>
                  <a:lnTo>
                    <a:pt x="125969" y="241437"/>
                  </a:lnTo>
                  <a:lnTo>
                    <a:pt x="149673" y="217335"/>
                  </a:lnTo>
                  <a:lnTo>
                    <a:pt x="176359" y="196520"/>
                  </a:lnTo>
                  <a:lnTo>
                    <a:pt x="191438" y="213581"/>
                  </a:lnTo>
                  <a:lnTo>
                    <a:pt x="254248" y="282811"/>
                  </a:lnTo>
                  <a:lnTo>
                    <a:pt x="269092" y="298558"/>
                  </a:lnTo>
                  <a:lnTo>
                    <a:pt x="282394" y="313917"/>
                  </a:lnTo>
                  <a:lnTo>
                    <a:pt x="293642" y="320436"/>
                  </a:lnTo>
                  <a:lnTo>
                    <a:pt x="327683" y="298300"/>
                  </a:lnTo>
                  <a:lnTo>
                    <a:pt x="328805" y="282754"/>
                  </a:lnTo>
                  <a:lnTo>
                    <a:pt x="320780" y="261111"/>
                  </a:lnTo>
                  <a:lnTo>
                    <a:pt x="299613" y="228359"/>
                  </a:lnTo>
                  <a:lnTo>
                    <a:pt x="276343" y="199894"/>
                  </a:lnTo>
                  <a:lnTo>
                    <a:pt x="253091" y="173122"/>
                  </a:lnTo>
                  <a:lnTo>
                    <a:pt x="231979" y="145453"/>
                  </a:lnTo>
                  <a:lnTo>
                    <a:pt x="291304" y="99000"/>
                  </a:lnTo>
                  <a:lnTo>
                    <a:pt x="322644" y="69385"/>
                  </a:lnTo>
                  <a:lnTo>
                    <a:pt x="338618" y="43599"/>
                  </a:lnTo>
                  <a:lnTo>
                    <a:pt x="338618" y="30902"/>
                  </a:lnTo>
                  <a:lnTo>
                    <a:pt x="337657" y="25747"/>
                  </a:lnTo>
                  <a:lnTo>
                    <a:pt x="335547" y="24091"/>
                  </a:lnTo>
                  <a:lnTo>
                    <a:pt x="334684" y="21790"/>
                  </a:lnTo>
                  <a:lnTo>
                    <a:pt x="334015" y="20779"/>
                  </a:lnTo>
                  <a:lnTo>
                    <a:pt x="324206" y="11793"/>
                  </a:lnTo>
                  <a:lnTo>
                    <a:pt x="311574" y="3619"/>
                  </a:lnTo>
                  <a:lnTo>
                    <a:pt x="295850" y="0"/>
                  </a:lnTo>
                  <a:close/>
                </a:path>
              </a:pathLst>
            </a:custGeom>
            <a:solidFill>
              <a:srgbClr val="7F262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550364" y="5672977"/>
              <a:ext cx="339090" cy="320675"/>
            </a:xfrm>
            <a:custGeom>
              <a:avLst/>
              <a:gdLst/>
              <a:ahLst/>
              <a:cxnLst/>
              <a:rect l="l" t="t" r="r" b="b"/>
              <a:pathLst>
                <a:path w="339090" h="320675">
                  <a:moveTo>
                    <a:pt x="295851" y="0"/>
                  </a:moveTo>
                  <a:lnTo>
                    <a:pt x="234546" y="41909"/>
                  </a:lnTo>
                  <a:lnTo>
                    <a:pt x="210994" y="65241"/>
                  </a:lnTo>
                  <a:lnTo>
                    <a:pt x="188415" y="86837"/>
                  </a:lnTo>
                  <a:lnTo>
                    <a:pt x="171756" y="99816"/>
                  </a:lnTo>
                  <a:lnTo>
                    <a:pt x="148865" y="84287"/>
                  </a:lnTo>
                  <a:lnTo>
                    <a:pt x="104089" y="50023"/>
                  </a:lnTo>
                  <a:lnTo>
                    <a:pt x="79692" y="33475"/>
                  </a:lnTo>
                  <a:lnTo>
                    <a:pt x="56988" y="22375"/>
                  </a:lnTo>
                  <a:lnTo>
                    <a:pt x="38660" y="20227"/>
                  </a:lnTo>
                  <a:lnTo>
                    <a:pt x="22149" y="26361"/>
                  </a:lnTo>
                  <a:lnTo>
                    <a:pt x="4892" y="40103"/>
                  </a:lnTo>
                  <a:lnTo>
                    <a:pt x="683" y="49192"/>
                  </a:lnTo>
                  <a:lnTo>
                    <a:pt x="0" y="59548"/>
                  </a:lnTo>
                  <a:lnTo>
                    <a:pt x="2122" y="69911"/>
                  </a:lnTo>
                  <a:lnTo>
                    <a:pt x="41970" y="105291"/>
                  </a:lnTo>
                  <a:lnTo>
                    <a:pt x="84585" y="131007"/>
                  </a:lnTo>
                  <a:lnTo>
                    <a:pt x="110678" y="143889"/>
                  </a:lnTo>
                  <a:lnTo>
                    <a:pt x="116400" y="150090"/>
                  </a:lnTo>
                  <a:lnTo>
                    <a:pt x="116038" y="160545"/>
                  </a:lnTo>
                  <a:lnTo>
                    <a:pt x="102843" y="172335"/>
                  </a:lnTo>
                  <a:lnTo>
                    <a:pt x="91896" y="183246"/>
                  </a:lnTo>
                  <a:lnTo>
                    <a:pt x="53695" y="230244"/>
                  </a:lnTo>
                  <a:lnTo>
                    <a:pt x="36224" y="259477"/>
                  </a:lnTo>
                  <a:lnTo>
                    <a:pt x="28101" y="270679"/>
                  </a:lnTo>
                  <a:lnTo>
                    <a:pt x="21860" y="282751"/>
                  </a:lnTo>
                  <a:lnTo>
                    <a:pt x="24420" y="296591"/>
                  </a:lnTo>
                  <a:lnTo>
                    <a:pt x="33615" y="309068"/>
                  </a:lnTo>
                  <a:lnTo>
                    <a:pt x="47278" y="317051"/>
                  </a:lnTo>
                  <a:lnTo>
                    <a:pt x="58527" y="320537"/>
                  </a:lnTo>
                  <a:lnTo>
                    <a:pt x="68551" y="317910"/>
                  </a:lnTo>
                  <a:lnTo>
                    <a:pt x="77793" y="309793"/>
                  </a:lnTo>
                  <a:lnTo>
                    <a:pt x="86695" y="296808"/>
                  </a:lnTo>
                  <a:lnTo>
                    <a:pt x="105044" y="268152"/>
                  </a:lnTo>
                  <a:lnTo>
                    <a:pt x="125969" y="241437"/>
                  </a:lnTo>
                  <a:lnTo>
                    <a:pt x="149673" y="217335"/>
                  </a:lnTo>
                  <a:lnTo>
                    <a:pt x="176359" y="196519"/>
                  </a:lnTo>
                  <a:lnTo>
                    <a:pt x="191438" y="213580"/>
                  </a:lnTo>
                  <a:lnTo>
                    <a:pt x="254248" y="282811"/>
                  </a:lnTo>
                  <a:lnTo>
                    <a:pt x="269092" y="298558"/>
                  </a:lnTo>
                  <a:lnTo>
                    <a:pt x="282395" y="313917"/>
                  </a:lnTo>
                  <a:lnTo>
                    <a:pt x="293643" y="320436"/>
                  </a:lnTo>
                  <a:lnTo>
                    <a:pt x="327683" y="298300"/>
                  </a:lnTo>
                  <a:lnTo>
                    <a:pt x="328805" y="282754"/>
                  </a:lnTo>
                  <a:lnTo>
                    <a:pt x="320781" y="261111"/>
                  </a:lnTo>
                  <a:lnTo>
                    <a:pt x="299614" y="228359"/>
                  </a:lnTo>
                  <a:lnTo>
                    <a:pt x="276344" y="199894"/>
                  </a:lnTo>
                  <a:lnTo>
                    <a:pt x="253092" y="173122"/>
                  </a:lnTo>
                  <a:lnTo>
                    <a:pt x="231980" y="145453"/>
                  </a:lnTo>
                  <a:lnTo>
                    <a:pt x="291305" y="99000"/>
                  </a:lnTo>
                  <a:lnTo>
                    <a:pt x="322644" y="69385"/>
                  </a:lnTo>
                  <a:lnTo>
                    <a:pt x="338618" y="43598"/>
                  </a:lnTo>
                  <a:lnTo>
                    <a:pt x="338618" y="30902"/>
                  </a:lnTo>
                  <a:lnTo>
                    <a:pt x="337658" y="25746"/>
                  </a:lnTo>
                  <a:lnTo>
                    <a:pt x="335547" y="24090"/>
                  </a:lnTo>
                  <a:lnTo>
                    <a:pt x="334684" y="21790"/>
                  </a:lnTo>
                  <a:lnTo>
                    <a:pt x="334015" y="20779"/>
                  </a:lnTo>
                  <a:lnTo>
                    <a:pt x="324207" y="11793"/>
                  </a:lnTo>
                  <a:lnTo>
                    <a:pt x="311575" y="3619"/>
                  </a:lnTo>
                  <a:lnTo>
                    <a:pt x="295851" y="0"/>
                  </a:lnTo>
                  <a:close/>
                </a:path>
              </a:pathLst>
            </a:custGeom>
            <a:solidFill>
              <a:srgbClr val="FF131C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3" name="object 23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76079" y="5728090"/>
            <a:ext cx="15963980" cy="6154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0532" y="2901952"/>
            <a:ext cx="13988591" cy="687979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77170" y="638006"/>
            <a:ext cx="17656175" cy="4022090"/>
            <a:chOff x="177170" y="638006"/>
            <a:chExt cx="17656175" cy="4022090"/>
          </a:xfrm>
        </p:grpSpPr>
        <p:sp>
          <p:nvSpPr>
            <p:cNvPr id="4" name="object 4"/>
            <p:cNvSpPr/>
            <p:nvPr/>
          </p:nvSpPr>
          <p:spPr>
            <a:xfrm>
              <a:off x="177170" y="638006"/>
              <a:ext cx="17656175" cy="1962150"/>
            </a:xfrm>
            <a:custGeom>
              <a:avLst/>
              <a:gdLst/>
              <a:ahLst/>
              <a:cxnLst/>
              <a:rect l="l" t="t" r="r" b="b"/>
              <a:pathLst>
                <a:path w="17656175" h="1962150">
                  <a:moveTo>
                    <a:pt x="254069" y="0"/>
                  </a:moveTo>
                  <a:lnTo>
                    <a:pt x="0" y="1957435"/>
                  </a:lnTo>
                  <a:lnTo>
                    <a:pt x="17656070" y="1961988"/>
                  </a:lnTo>
                  <a:lnTo>
                    <a:pt x="17656074" y="2401"/>
                  </a:lnTo>
                  <a:lnTo>
                    <a:pt x="254069" y="0"/>
                  </a:lnTo>
                  <a:close/>
                </a:path>
              </a:pathLst>
            </a:custGeom>
            <a:solidFill>
              <a:srgbClr val="E31E2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3337" y="764874"/>
              <a:ext cx="17104662" cy="17482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86968" y="2274296"/>
              <a:ext cx="2951377" cy="238538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769965" y="4847194"/>
            <a:ext cx="2968379" cy="2333167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769965" y="7336108"/>
            <a:ext cx="2968379" cy="2368386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672177" cy="523431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7655" y="638006"/>
            <a:ext cx="17625695" cy="1706245"/>
          </a:xfrm>
          <a:custGeom>
            <a:avLst/>
            <a:gdLst/>
            <a:ahLst/>
            <a:cxnLst/>
            <a:rect l="l" t="t" r="r" b="b"/>
            <a:pathLst>
              <a:path w="17625695" h="1706245">
                <a:moveTo>
                  <a:pt x="17625585" y="0"/>
                </a:moveTo>
                <a:lnTo>
                  <a:pt x="221461" y="0"/>
                </a:lnTo>
                <a:lnTo>
                  <a:pt x="0" y="1705895"/>
                </a:lnTo>
                <a:lnTo>
                  <a:pt x="17625585" y="1705895"/>
                </a:lnTo>
                <a:lnTo>
                  <a:pt x="17625585" y="0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17830165" cy="9693910"/>
            <a:chOff x="0" y="0"/>
            <a:chExt cx="17830165" cy="96939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1587" y="2685149"/>
              <a:ext cx="17248432" cy="69924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672177" cy="52343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5000" y="935482"/>
              <a:ext cx="9153348" cy="116342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927688" y="4994852"/>
              <a:ext cx="146685" cy="146685"/>
            </a:xfrm>
            <a:custGeom>
              <a:avLst/>
              <a:gdLst/>
              <a:ahLst/>
              <a:cxnLst/>
              <a:rect l="l" t="t" r="r" b="b"/>
              <a:pathLst>
                <a:path w="146685" h="146685">
                  <a:moveTo>
                    <a:pt x="146094" y="0"/>
                  </a:moveTo>
                  <a:lnTo>
                    <a:pt x="0" y="0"/>
                  </a:lnTo>
                  <a:lnTo>
                    <a:pt x="0" y="146091"/>
                  </a:lnTo>
                  <a:lnTo>
                    <a:pt x="146094" y="146091"/>
                  </a:lnTo>
                  <a:lnTo>
                    <a:pt x="146094" y="0"/>
                  </a:lnTo>
                  <a:close/>
                </a:path>
              </a:pathLst>
            </a:custGeom>
            <a:solidFill>
              <a:srgbClr val="00CD5E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5122706" y="4994852"/>
              <a:ext cx="146685" cy="146685"/>
            </a:xfrm>
            <a:custGeom>
              <a:avLst/>
              <a:gdLst/>
              <a:ahLst/>
              <a:cxnLst/>
              <a:rect l="l" t="t" r="r" b="b"/>
              <a:pathLst>
                <a:path w="146685" h="146685">
                  <a:moveTo>
                    <a:pt x="146091" y="0"/>
                  </a:moveTo>
                  <a:lnTo>
                    <a:pt x="0" y="0"/>
                  </a:lnTo>
                  <a:lnTo>
                    <a:pt x="0" y="146091"/>
                  </a:lnTo>
                  <a:lnTo>
                    <a:pt x="146091" y="146091"/>
                  </a:lnTo>
                  <a:lnTo>
                    <a:pt x="146091" y="0"/>
                  </a:lnTo>
                  <a:close/>
                </a:path>
              </a:pathLst>
            </a:custGeom>
            <a:solidFill>
              <a:srgbClr val="B4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84782" y="5032043"/>
              <a:ext cx="1803431" cy="7505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53423" y="5045536"/>
              <a:ext cx="2796343" cy="6156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32915" y="4546750"/>
              <a:ext cx="7050405" cy="301625"/>
            </a:xfrm>
            <a:custGeom>
              <a:avLst/>
              <a:gdLst/>
              <a:ahLst/>
              <a:cxnLst/>
              <a:rect l="l" t="t" r="r" b="b"/>
              <a:pathLst>
                <a:path w="7050405" h="301625">
                  <a:moveTo>
                    <a:pt x="7050135" y="0"/>
                  </a:moveTo>
                  <a:lnTo>
                    <a:pt x="0" y="0"/>
                  </a:lnTo>
                  <a:lnTo>
                    <a:pt x="0" y="301283"/>
                  </a:lnTo>
                  <a:lnTo>
                    <a:pt x="7050135" y="301283"/>
                  </a:lnTo>
                  <a:lnTo>
                    <a:pt x="7050135" y="0"/>
                  </a:lnTo>
                  <a:close/>
                </a:path>
              </a:pathLst>
            </a:custGeom>
            <a:solidFill>
              <a:srgbClr val="9A9A9A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51279" y="4647391"/>
              <a:ext cx="5013309" cy="10000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18816" y="5498362"/>
              <a:ext cx="170729" cy="390853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85286" y="9420736"/>
              <a:ext cx="6490413" cy="82522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1028372" y="7057382"/>
              <a:ext cx="6711315" cy="1876425"/>
            </a:xfrm>
            <a:custGeom>
              <a:avLst/>
              <a:gdLst/>
              <a:ahLst/>
              <a:cxnLst/>
              <a:rect l="l" t="t" r="r" b="b"/>
              <a:pathLst>
                <a:path w="6711315" h="1876425">
                  <a:moveTo>
                    <a:pt x="0" y="1620273"/>
                  </a:moveTo>
                  <a:lnTo>
                    <a:pt x="67744" y="1750118"/>
                  </a:lnTo>
                  <a:lnTo>
                    <a:pt x="214534" y="1876201"/>
                  </a:lnTo>
                  <a:lnTo>
                    <a:pt x="368844" y="1464076"/>
                  </a:lnTo>
                  <a:lnTo>
                    <a:pt x="446003" y="1411386"/>
                  </a:lnTo>
                  <a:lnTo>
                    <a:pt x="523158" y="1507363"/>
                  </a:lnTo>
                  <a:lnTo>
                    <a:pt x="598431" y="1691783"/>
                  </a:lnTo>
                  <a:lnTo>
                    <a:pt x="745218" y="1797166"/>
                  </a:lnTo>
                  <a:lnTo>
                    <a:pt x="835549" y="1691783"/>
                  </a:lnTo>
                  <a:lnTo>
                    <a:pt x="905181" y="1618386"/>
                  </a:lnTo>
                  <a:lnTo>
                    <a:pt x="976687" y="1458428"/>
                  </a:lnTo>
                  <a:lnTo>
                    <a:pt x="1127239" y="1369983"/>
                  </a:lnTo>
                  <a:lnTo>
                    <a:pt x="1275904" y="950324"/>
                  </a:lnTo>
                  <a:lnTo>
                    <a:pt x="1345529" y="325547"/>
                  </a:lnTo>
                  <a:lnTo>
                    <a:pt x="1424570" y="103488"/>
                  </a:lnTo>
                  <a:lnTo>
                    <a:pt x="1571349" y="1353041"/>
                  </a:lnTo>
                  <a:lnTo>
                    <a:pt x="1654153" y="1409492"/>
                  </a:lnTo>
                  <a:lnTo>
                    <a:pt x="1774591" y="1571331"/>
                  </a:lnTo>
                  <a:lnTo>
                    <a:pt x="1876215" y="1635314"/>
                  </a:lnTo>
                  <a:lnTo>
                    <a:pt x="1951484" y="1439599"/>
                  </a:lnTo>
                  <a:lnTo>
                    <a:pt x="2022994" y="1368093"/>
                  </a:lnTo>
                  <a:lnTo>
                    <a:pt x="2184840" y="1642841"/>
                  </a:lnTo>
                  <a:lnTo>
                    <a:pt x="2252585" y="1661659"/>
                  </a:lnTo>
                  <a:lnTo>
                    <a:pt x="2342916" y="1522403"/>
                  </a:lnTo>
                  <a:lnTo>
                    <a:pt x="2406891" y="1435837"/>
                  </a:lnTo>
                  <a:lnTo>
                    <a:pt x="2463350" y="1390672"/>
                  </a:lnTo>
                  <a:lnTo>
                    <a:pt x="2508515" y="1322927"/>
                  </a:lnTo>
                  <a:lnTo>
                    <a:pt x="2557443" y="1262706"/>
                  </a:lnTo>
                  <a:lnTo>
                    <a:pt x="2617664" y="1349272"/>
                  </a:lnTo>
                  <a:lnTo>
                    <a:pt x="2700468" y="1514880"/>
                  </a:lnTo>
                  <a:lnTo>
                    <a:pt x="2775739" y="1586390"/>
                  </a:lnTo>
                  <a:lnTo>
                    <a:pt x="2862305" y="1646610"/>
                  </a:lnTo>
                  <a:lnTo>
                    <a:pt x="3012851" y="1714355"/>
                  </a:lnTo>
                  <a:lnTo>
                    <a:pt x="3091896" y="1665438"/>
                  </a:lnTo>
                  <a:lnTo>
                    <a:pt x="3178465" y="1584518"/>
                  </a:lnTo>
                  <a:lnTo>
                    <a:pt x="3233037" y="1460310"/>
                  </a:lnTo>
                  <a:lnTo>
                    <a:pt x="3317720" y="1337990"/>
                  </a:lnTo>
                  <a:lnTo>
                    <a:pt x="3402429" y="1369983"/>
                  </a:lnTo>
                  <a:lnTo>
                    <a:pt x="3504045" y="1437731"/>
                  </a:lnTo>
                  <a:lnTo>
                    <a:pt x="3624487" y="1550642"/>
                  </a:lnTo>
                  <a:lnTo>
                    <a:pt x="3695997" y="1590159"/>
                  </a:lnTo>
                  <a:lnTo>
                    <a:pt x="3793853" y="1635321"/>
                  </a:lnTo>
                  <a:lnTo>
                    <a:pt x="3929353" y="1729421"/>
                  </a:lnTo>
                  <a:lnTo>
                    <a:pt x="3991453" y="1825390"/>
                  </a:lnTo>
                  <a:lnTo>
                    <a:pt x="4076139" y="1718128"/>
                  </a:lnTo>
                  <a:lnTo>
                    <a:pt x="4160822" y="1656021"/>
                  </a:lnTo>
                  <a:lnTo>
                    <a:pt x="4309488" y="1509238"/>
                  </a:lnTo>
                  <a:lnTo>
                    <a:pt x="4450629" y="1433962"/>
                  </a:lnTo>
                  <a:lnTo>
                    <a:pt x="4597416" y="0"/>
                  </a:lnTo>
                  <a:lnTo>
                    <a:pt x="4747964" y="1302245"/>
                  </a:lnTo>
                  <a:lnTo>
                    <a:pt x="4815713" y="1400105"/>
                  </a:lnTo>
                  <a:lnTo>
                    <a:pt x="4985075" y="1524304"/>
                  </a:lnTo>
                  <a:lnTo>
                    <a:pt x="5056585" y="1539359"/>
                  </a:lnTo>
                  <a:lnTo>
                    <a:pt x="5158209" y="1614632"/>
                  </a:lnTo>
                  <a:lnTo>
                    <a:pt x="5353923" y="1693673"/>
                  </a:lnTo>
                  <a:lnTo>
                    <a:pt x="5421668" y="1795291"/>
                  </a:lnTo>
                  <a:lnTo>
                    <a:pt x="5575968" y="1652273"/>
                  </a:lnTo>
                  <a:lnTo>
                    <a:pt x="5658772" y="1689911"/>
                  </a:lnTo>
                  <a:lnTo>
                    <a:pt x="5745337" y="1561942"/>
                  </a:lnTo>
                  <a:lnTo>
                    <a:pt x="5794264" y="1437746"/>
                  </a:lnTo>
                  <a:lnTo>
                    <a:pt x="5877068" y="1377522"/>
                  </a:lnTo>
                  <a:lnTo>
                    <a:pt x="5944816" y="1234504"/>
                  </a:lnTo>
                  <a:lnTo>
                    <a:pt x="6027620" y="1159225"/>
                  </a:lnTo>
                  <a:lnTo>
                    <a:pt x="6102892" y="858131"/>
                  </a:lnTo>
                  <a:lnTo>
                    <a:pt x="6321190" y="1302252"/>
                  </a:lnTo>
                  <a:lnTo>
                    <a:pt x="6400224" y="1358704"/>
                  </a:lnTo>
                  <a:lnTo>
                    <a:pt x="6496221" y="1511132"/>
                  </a:lnTo>
                  <a:lnTo>
                    <a:pt x="6562079" y="1597698"/>
                  </a:lnTo>
                  <a:lnTo>
                    <a:pt x="6710746" y="1691791"/>
                  </a:lnTo>
                </a:path>
              </a:pathLst>
            </a:custGeom>
            <a:ln w="10079">
              <a:solidFill>
                <a:srgbClr val="00CD5E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26543" y="5821015"/>
              <a:ext cx="6703695" cy="2578735"/>
            </a:xfrm>
            <a:custGeom>
              <a:avLst/>
              <a:gdLst/>
              <a:ahLst/>
              <a:cxnLst/>
              <a:rect l="l" t="t" r="r" b="b"/>
              <a:pathLst>
                <a:path w="6703695" h="2578734">
                  <a:moveTo>
                    <a:pt x="0" y="2499109"/>
                  </a:moveTo>
                  <a:lnTo>
                    <a:pt x="203238" y="2578150"/>
                  </a:lnTo>
                  <a:lnTo>
                    <a:pt x="301092" y="2570615"/>
                  </a:lnTo>
                  <a:lnTo>
                    <a:pt x="376373" y="2265761"/>
                  </a:lnTo>
                  <a:lnTo>
                    <a:pt x="447879" y="2235647"/>
                  </a:lnTo>
                  <a:lnTo>
                    <a:pt x="899524" y="2386195"/>
                  </a:lnTo>
                  <a:lnTo>
                    <a:pt x="971035" y="2273284"/>
                  </a:lnTo>
                  <a:lnTo>
                    <a:pt x="1053838" y="2186719"/>
                  </a:lnTo>
                  <a:lnTo>
                    <a:pt x="1121583" y="2092629"/>
                  </a:lnTo>
                  <a:lnTo>
                    <a:pt x="1279659" y="1482909"/>
                  </a:lnTo>
                  <a:lnTo>
                    <a:pt x="1351155" y="511865"/>
                  </a:lnTo>
                  <a:lnTo>
                    <a:pt x="1426434" y="173135"/>
                  </a:lnTo>
                  <a:lnTo>
                    <a:pt x="4512671" y="1211915"/>
                  </a:lnTo>
                  <a:lnTo>
                    <a:pt x="4595475" y="0"/>
                  </a:lnTo>
                  <a:lnTo>
                    <a:pt x="6703146" y="715107"/>
                  </a:lnTo>
                </a:path>
              </a:pathLst>
            </a:custGeom>
            <a:ln w="10079">
              <a:solidFill>
                <a:srgbClr val="B40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4139092" y="9624308"/>
              <a:ext cx="495300" cy="69850"/>
            </a:xfrm>
            <a:custGeom>
              <a:avLst/>
              <a:gdLst/>
              <a:ahLst/>
              <a:cxnLst/>
              <a:rect l="l" t="t" r="r" b="b"/>
              <a:pathLst>
                <a:path w="495300" h="69850">
                  <a:moveTo>
                    <a:pt x="34556" y="1051"/>
                  </a:moveTo>
                  <a:lnTo>
                    <a:pt x="0" y="1051"/>
                  </a:lnTo>
                  <a:lnTo>
                    <a:pt x="0" y="50548"/>
                  </a:lnTo>
                  <a:lnTo>
                    <a:pt x="36716" y="50548"/>
                  </a:lnTo>
                  <a:lnTo>
                    <a:pt x="40900" y="49338"/>
                  </a:lnTo>
                  <a:lnTo>
                    <a:pt x="46555" y="44540"/>
                  </a:lnTo>
                  <a:lnTo>
                    <a:pt x="47632" y="42156"/>
                  </a:lnTo>
                  <a:lnTo>
                    <a:pt x="13064" y="42156"/>
                  </a:lnTo>
                  <a:lnTo>
                    <a:pt x="13064" y="29566"/>
                  </a:lnTo>
                  <a:lnTo>
                    <a:pt x="45128" y="29566"/>
                  </a:lnTo>
                  <a:lnTo>
                    <a:pt x="43775" y="27706"/>
                  </a:lnTo>
                  <a:lnTo>
                    <a:pt x="41230" y="26146"/>
                  </a:lnTo>
                  <a:lnTo>
                    <a:pt x="37829" y="25304"/>
                  </a:lnTo>
                  <a:lnTo>
                    <a:pt x="40248" y="24624"/>
                  </a:lnTo>
                  <a:lnTo>
                    <a:pt x="42264" y="23256"/>
                  </a:lnTo>
                  <a:lnTo>
                    <a:pt x="43516" y="21650"/>
                  </a:lnTo>
                  <a:lnTo>
                    <a:pt x="13064" y="21650"/>
                  </a:lnTo>
                  <a:lnTo>
                    <a:pt x="13064" y="9443"/>
                  </a:lnTo>
                  <a:lnTo>
                    <a:pt x="46164" y="9443"/>
                  </a:lnTo>
                  <a:lnTo>
                    <a:pt x="44791" y="6408"/>
                  </a:lnTo>
                  <a:lnTo>
                    <a:pt x="38942" y="2113"/>
                  </a:lnTo>
                  <a:lnTo>
                    <a:pt x="34556" y="1051"/>
                  </a:lnTo>
                  <a:close/>
                </a:path>
                <a:path w="495300" h="69850">
                  <a:moveTo>
                    <a:pt x="45128" y="29566"/>
                  </a:moveTo>
                  <a:lnTo>
                    <a:pt x="25495" y="29566"/>
                  </a:lnTo>
                  <a:lnTo>
                    <a:pt x="29325" y="30027"/>
                  </a:lnTo>
                  <a:lnTo>
                    <a:pt x="33253" y="31856"/>
                  </a:lnTo>
                  <a:lnTo>
                    <a:pt x="34240" y="33524"/>
                  </a:lnTo>
                  <a:lnTo>
                    <a:pt x="34240" y="38294"/>
                  </a:lnTo>
                  <a:lnTo>
                    <a:pt x="33379" y="39899"/>
                  </a:lnTo>
                  <a:lnTo>
                    <a:pt x="29945" y="41710"/>
                  </a:lnTo>
                  <a:lnTo>
                    <a:pt x="27212" y="42156"/>
                  </a:lnTo>
                  <a:lnTo>
                    <a:pt x="47632" y="42156"/>
                  </a:lnTo>
                  <a:lnTo>
                    <a:pt x="47970" y="41408"/>
                  </a:lnTo>
                  <a:lnTo>
                    <a:pt x="47970" y="34827"/>
                  </a:lnTo>
                  <a:lnTo>
                    <a:pt x="47128" y="32317"/>
                  </a:lnTo>
                  <a:lnTo>
                    <a:pt x="45128" y="29566"/>
                  </a:lnTo>
                  <a:close/>
                </a:path>
                <a:path w="495300" h="69850">
                  <a:moveTo>
                    <a:pt x="46164" y="9443"/>
                  </a:moveTo>
                  <a:lnTo>
                    <a:pt x="25909" y="9443"/>
                  </a:lnTo>
                  <a:lnTo>
                    <a:pt x="28929" y="9889"/>
                  </a:lnTo>
                  <a:lnTo>
                    <a:pt x="32331" y="11668"/>
                  </a:lnTo>
                  <a:lnTo>
                    <a:pt x="33188" y="13148"/>
                  </a:lnTo>
                  <a:lnTo>
                    <a:pt x="33188" y="17453"/>
                  </a:lnTo>
                  <a:lnTo>
                    <a:pt x="32266" y="19076"/>
                  </a:lnTo>
                  <a:lnTo>
                    <a:pt x="28613" y="21142"/>
                  </a:lnTo>
                  <a:lnTo>
                    <a:pt x="25653" y="21650"/>
                  </a:lnTo>
                  <a:lnTo>
                    <a:pt x="43516" y="21650"/>
                  </a:lnTo>
                  <a:lnTo>
                    <a:pt x="45460" y="19156"/>
                  </a:lnTo>
                  <a:lnTo>
                    <a:pt x="46257" y="16741"/>
                  </a:lnTo>
                  <a:lnTo>
                    <a:pt x="46164" y="9443"/>
                  </a:lnTo>
                  <a:close/>
                </a:path>
                <a:path w="495300" h="69850">
                  <a:moveTo>
                    <a:pt x="70351" y="1051"/>
                  </a:moveTo>
                  <a:lnTo>
                    <a:pt x="58144" y="1051"/>
                  </a:lnTo>
                  <a:lnTo>
                    <a:pt x="58144" y="69336"/>
                  </a:lnTo>
                  <a:lnTo>
                    <a:pt x="71211" y="69336"/>
                  </a:lnTo>
                  <a:lnTo>
                    <a:pt x="71211" y="44571"/>
                  </a:lnTo>
                  <a:lnTo>
                    <a:pt x="100643" y="44571"/>
                  </a:lnTo>
                  <a:lnTo>
                    <a:pt x="103437" y="41393"/>
                  </a:lnTo>
                  <a:lnTo>
                    <a:pt x="79207" y="41393"/>
                  </a:lnTo>
                  <a:lnTo>
                    <a:pt x="76521" y="40058"/>
                  </a:lnTo>
                  <a:lnTo>
                    <a:pt x="72119" y="34733"/>
                  </a:lnTo>
                  <a:lnTo>
                    <a:pt x="71020" y="30614"/>
                  </a:lnTo>
                  <a:lnTo>
                    <a:pt x="71020" y="20171"/>
                  </a:lnTo>
                  <a:lnTo>
                    <a:pt x="72068" y="16499"/>
                  </a:lnTo>
                  <a:lnTo>
                    <a:pt x="76280" y="11541"/>
                  </a:lnTo>
                  <a:lnTo>
                    <a:pt x="78936" y="10299"/>
                  </a:lnTo>
                  <a:lnTo>
                    <a:pt x="103535" y="10299"/>
                  </a:lnTo>
                  <a:lnTo>
                    <a:pt x="101771" y="8313"/>
                  </a:lnTo>
                  <a:lnTo>
                    <a:pt x="70351" y="8313"/>
                  </a:lnTo>
                  <a:lnTo>
                    <a:pt x="70351" y="1051"/>
                  </a:lnTo>
                  <a:close/>
                </a:path>
                <a:path w="495300" h="69850">
                  <a:moveTo>
                    <a:pt x="100643" y="44571"/>
                  </a:moveTo>
                  <a:lnTo>
                    <a:pt x="71211" y="44571"/>
                  </a:lnTo>
                  <a:lnTo>
                    <a:pt x="73660" y="47210"/>
                  </a:lnTo>
                  <a:lnTo>
                    <a:pt x="76010" y="49068"/>
                  </a:lnTo>
                  <a:lnTo>
                    <a:pt x="80445" y="51247"/>
                  </a:lnTo>
                  <a:lnTo>
                    <a:pt x="82925" y="51786"/>
                  </a:lnTo>
                  <a:lnTo>
                    <a:pt x="91414" y="51786"/>
                  </a:lnTo>
                  <a:lnTo>
                    <a:pt x="96310" y="49500"/>
                  </a:lnTo>
                  <a:lnTo>
                    <a:pt x="100643" y="44571"/>
                  </a:lnTo>
                  <a:close/>
                </a:path>
                <a:path w="495300" h="69850">
                  <a:moveTo>
                    <a:pt x="103535" y="10299"/>
                  </a:moveTo>
                  <a:lnTo>
                    <a:pt x="85197" y="10299"/>
                  </a:lnTo>
                  <a:lnTo>
                    <a:pt x="87776" y="11556"/>
                  </a:lnTo>
                  <a:lnTo>
                    <a:pt x="91922" y="16610"/>
                  </a:lnTo>
                  <a:lnTo>
                    <a:pt x="92875" y="20171"/>
                  </a:lnTo>
                  <a:lnTo>
                    <a:pt x="92956" y="31266"/>
                  </a:lnTo>
                  <a:lnTo>
                    <a:pt x="91955" y="35272"/>
                  </a:lnTo>
                  <a:lnTo>
                    <a:pt x="87915" y="40168"/>
                  </a:lnTo>
                  <a:lnTo>
                    <a:pt x="85388" y="41393"/>
                  </a:lnTo>
                  <a:lnTo>
                    <a:pt x="103437" y="41393"/>
                  </a:lnTo>
                  <a:lnTo>
                    <a:pt x="104386" y="40313"/>
                  </a:lnTo>
                  <a:lnTo>
                    <a:pt x="106401" y="33891"/>
                  </a:lnTo>
                  <a:lnTo>
                    <a:pt x="106401" y="17565"/>
                  </a:lnTo>
                  <a:lnTo>
                    <a:pt x="104400" y="11272"/>
                  </a:lnTo>
                  <a:lnTo>
                    <a:pt x="103535" y="10299"/>
                  </a:lnTo>
                  <a:close/>
                </a:path>
                <a:path w="495300" h="69850">
                  <a:moveTo>
                    <a:pt x="91508" y="0"/>
                  </a:moveTo>
                  <a:lnTo>
                    <a:pt x="82480" y="0"/>
                  </a:lnTo>
                  <a:lnTo>
                    <a:pt x="79477" y="763"/>
                  </a:lnTo>
                  <a:lnTo>
                    <a:pt x="74074" y="3830"/>
                  </a:lnTo>
                  <a:lnTo>
                    <a:pt x="71942" y="5835"/>
                  </a:lnTo>
                  <a:lnTo>
                    <a:pt x="70351" y="8313"/>
                  </a:lnTo>
                  <a:lnTo>
                    <a:pt x="101771" y="8313"/>
                  </a:lnTo>
                  <a:lnTo>
                    <a:pt x="96390" y="2258"/>
                  </a:lnTo>
                  <a:lnTo>
                    <a:pt x="91508" y="0"/>
                  </a:lnTo>
                  <a:close/>
                </a:path>
                <a:path w="495300" h="69850">
                  <a:moveTo>
                    <a:pt x="142977" y="0"/>
                  </a:moveTo>
                  <a:lnTo>
                    <a:pt x="129085" y="0"/>
                  </a:lnTo>
                  <a:lnTo>
                    <a:pt x="123663" y="2322"/>
                  </a:lnTo>
                  <a:lnTo>
                    <a:pt x="115114" y="11621"/>
                  </a:lnTo>
                  <a:lnTo>
                    <a:pt x="113036" y="17852"/>
                  </a:lnTo>
                  <a:lnTo>
                    <a:pt x="113082" y="33541"/>
                  </a:lnTo>
                  <a:lnTo>
                    <a:pt x="114606" y="38834"/>
                  </a:lnTo>
                  <a:lnTo>
                    <a:pt x="117863" y="43347"/>
                  </a:lnTo>
                  <a:lnTo>
                    <a:pt x="121978" y="48975"/>
                  </a:lnTo>
                  <a:lnTo>
                    <a:pt x="128355" y="51786"/>
                  </a:lnTo>
                  <a:lnTo>
                    <a:pt x="142373" y="51786"/>
                  </a:lnTo>
                  <a:lnTo>
                    <a:pt x="146902" y="50533"/>
                  </a:lnTo>
                  <a:lnTo>
                    <a:pt x="154134" y="45525"/>
                  </a:lnTo>
                  <a:lnTo>
                    <a:pt x="156734" y="41965"/>
                  </a:lnTo>
                  <a:lnTo>
                    <a:pt x="134092" y="41965"/>
                  </a:lnTo>
                  <a:lnTo>
                    <a:pt x="131579" y="40882"/>
                  </a:lnTo>
                  <a:lnTo>
                    <a:pt x="127558" y="36562"/>
                  </a:lnTo>
                  <a:lnTo>
                    <a:pt x="126511" y="33541"/>
                  </a:lnTo>
                  <a:lnTo>
                    <a:pt x="126414" y="29660"/>
                  </a:lnTo>
                  <a:lnTo>
                    <a:pt x="159127" y="29660"/>
                  </a:lnTo>
                  <a:lnTo>
                    <a:pt x="159279" y="21650"/>
                  </a:lnTo>
                  <a:lnTo>
                    <a:pt x="126652" y="21650"/>
                  </a:lnTo>
                  <a:lnTo>
                    <a:pt x="126692" y="17852"/>
                  </a:lnTo>
                  <a:lnTo>
                    <a:pt x="127527" y="15228"/>
                  </a:lnTo>
                  <a:lnTo>
                    <a:pt x="131245" y="11062"/>
                  </a:lnTo>
                  <a:lnTo>
                    <a:pt x="133600" y="10015"/>
                  </a:lnTo>
                  <a:lnTo>
                    <a:pt x="155407" y="10015"/>
                  </a:lnTo>
                  <a:lnTo>
                    <a:pt x="148777" y="2434"/>
                  </a:lnTo>
                  <a:lnTo>
                    <a:pt x="142977" y="0"/>
                  </a:lnTo>
                  <a:close/>
                </a:path>
                <a:path w="495300" h="69850">
                  <a:moveTo>
                    <a:pt x="145393" y="34905"/>
                  </a:moveTo>
                  <a:lnTo>
                    <a:pt x="144677" y="37386"/>
                  </a:lnTo>
                  <a:lnTo>
                    <a:pt x="143629" y="39183"/>
                  </a:lnTo>
                  <a:lnTo>
                    <a:pt x="140846" y="41408"/>
                  </a:lnTo>
                  <a:lnTo>
                    <a:pt x="139129" y="41965"/>
                  </a:lnTo>
                  <a:lnTo>
                    <a:pt x="156734" y="41965"/>
                  </a:lnTo>
                  <a:lnTo>
                    <a:pt x="158457" y="37101"/>
                  </a:lnTo>
                  <a:lnTo>
                    <a:pt x="145393" y="34905"/>
                  </a:lnTo>
                  <a:close/>
                </a:path>
                <a:path w="495300" h="69850">
                  <a:moveTo>
                    <a:pt x="155407" y="10015"/>
                  </a:moveTo>
                  <a:lnTo>
                    <a:pt x="139114" y="10015"/>
                  </a:lnTo>
                  <a:lnTo>
                    <a:pt x="141372" y="11002"/>
                  </a:lnTo>
                  <a:lnTo>
                    <a:pt x="145091" y="14958"/>
                  </a:lnTo>
                  <a:lnTo>
                    <a:pt x="146058" y="17852"/>
                  </a:lnTo>
                  <a:lnTo>
                    <a:pt x="146156" y="21650"/>
                  </a:lnTo>
                  <a:lnTo>
                    <a:pt x="159279" y="21650"/>
                  </a:lnTo>
                  <a:lnTo>
                    <a:pt x="159317" y="19616"/>
                  </a:lnTo>
                  <a:lnTo>
                    <a:pt x="157284" y="12161"/>
                  </a:lnTo>
                  <a:lnTo>
                    <a:pt x="155407" y="10015"/>
                  </a:lnTo>
                  <a:close/>
                </a:path>
                <a:path w="495300" h="69850">
                  <a:moveTo>
                    <a:pt x="185259" y="1051"/>
                  </a:moveTo>
                  <a:lnTo>
                    <a:pt x="168948" y="1051"/>
                  </a:lnTo>
                  <a:lnTo>
                    <a:pt x="168948" y="50548"/>
                  </a:lnTo>
                  <a:lnTo>
                    <a:pt x="180108" y="50548"/>
                  </a:lnTo>
                  <a:lnTo>
                    <a:pt x="180108" y="17964"/>
                  </a:lnTo>
                  <a:lnTo>
                    <a:pt x="191220" y="17964"/>
                  </a:lnTo>
                  <a:lnTo>
                    <a:pt x="185259" y="1051"/>
                  </a:lnTo>
                  <a:close/>
                </a:path>
                <a:path w="495300" h="69850">
                  <a:moveTo>
                    <a:pt x="191220" y="17964"/>
                  </a:moveTo>
                  <a:lnTo>
                    <a:pt x="180108" y="17964"/>
                  </a:lnTo>
                  <a:lnTo>
                    <a:pt x="191599" y="50548"/>
                  </a:lnTo>
                  <a:lnTo>
                    <a:pt x="202838" y="50548"/>
                  </a:lnTo>
                  <a:lnTo>
                    <a:pt x="208357" y="35543"/>
                  </a:lnTo>
                  <a:lnTo>
                    <a:pt x="197416" y="35543"/>
                  </a:lnTo>
                  <a:lnTo>
                    <a:pt x="191220" y="17964"/>
                  </a:lnTo>
                  <a:close/>
                </a:path>
                <a:path w="495300" h="69850">
                  <a:moveTo>
                    <a:pt x="225982" y="17964"/>
                  </a:moveTo>
                  <a:lnTo>
                    <a:pt x="214823" y="17964"/>
                  </a:lnTo>
                  <a:lnTo>
                    <a:pt x="214823" y="50548"/>
                  </a:lnTo>
                  <a:lnTo>
                    <a:pt x="225982" y="50548"/>
                  </a:lnTo>
                  <a:lnTo>
                    <a:pt x="225982" y="17964"/>
                  </a:lnTo>
                  <a:close/>
                </a:path>
                <a:path w="495300" h="69850">
                  <a:moveTo>
                    <a:pt x="225982" y="1051"/>
                  </a:moveTo>
                  <a:lnTo>
                    <a:pt x="209782" y="1051"/>
                  </a:lnTo>
                  <a:lnTo>
                    <a:pt x="197416" y="35543"/>
                  </a:lnTo>
                  <a:lnTo>
                    <a:pt x="208357" y="35543"/>
                  </a:lnTo>
                  <a:lnTo>
                    <a:pt x="214823" y="17964"/>
                  </a:lnTo>
                  <a:lnTo>
                    <a:pt x="225982" y="17964"/>
                  </a:lnTo>
                  <a:lnTo>
                    <a:pt x="225982" y="1051"/>
                  </a:lnTo>
                  <a:close/>
                </a:path>
                <a:path w="495300" h="69850">
                  <a:moveTo>
                    <a:pt x="281548" y="1051"/>
                  </a:moveTo>
                  <a:lnTo>
                    <a:pt x="250776" y="1051"/>
                  </a:lnTo>
                  <a:lnTo>
                    <a:pt x="247042" y="1461"/>
                  </a:lnTo>
                  <a:lnTo>
                    <a:pt x="236250" y="19137"/>
                  </a:lnTo>
                  <a:lnTo>
                    <a:pt x="237394" y="22414"/>
                  </a:lnTo>
                  <a:lnTo>
                    <a:pt x="241956" y="27547"/>
                  </a:lnTo>
                  <a:lnTo>
                    <a:pt x="244925" y="28930"/>
                  </a:lnTo>
                  <a:lnTo>
                    <a:pt x="248583" y="29152"/>
                  </a:lnTo>
                  <a:lnTo>
                    <a:pt x="246420" y="29772"/>
                  </a:lnTo>
                  <a:lnTo>
                    <a:pt x="244005" y="32127"/>
                  </a:lnTo>
                  <a:lnTo>
                    <a:pt x="231959" y="50548"/>
                  </a:lnTo>
                  <a:lnTo>
                    <a:pt x="247201" y="50548"/>
                  </a:lnTo>
                  <a:lnTo>
                    <a:pt x="255830" y="36734"/>
                  </a:lnTo>
                  <a:lnTo>
                    <a:pt x="256626" y="35767"/>
                  </a:lnTo>
                  <a:lnTo>
                    <a:pt x="258245" y="33412"/>
                  </a:lnTo>
                  <a:lnTo>
                    <a:pt x="259711" y="31871"/>
                  </a:lnTo>
                  <a:lnTo>
                    <a:pt x="262364" y="30410"/>
                  </a:lnTo>
                  <a:lnTo>
                    <a:pt x="264445" y="30043"/>
                  </a:lnTo>
                  <a:lnTo>
                    <a:pt x="281548" y="30043"/>
                  </a:lnTo>
                  <a:lnTo>
                    <a:pt x="281548" y="22223"/>
                  </a:lnTo>
                  <a:lnTo>
                    <a:pt x="256277" y="22223"/>
                  </a:lnTo>
                  <a:lnTo>
                    <a:pt x="253671" y="21729"/>
                  </a:lnTo>
                  <a:lnTo>
                    <a:pt x="250492" y="19728"/>
                  </a:lnTo>
                  <a:lnTo>
                    <a:pt x="249695" y="18091"/>
                  </a:lnTo>
                  <a:lnTo>
                    <a:pt x="249695" y="13529"/>
                  </a:lnTo>
                  <a:lnTo>
                    <a:pt x="250394" y="11906"/>
                  </a:lnTo>
                  <a:lnTo>
                    <a:pt x="253210" y="9936"/>
                  </a:lnTo>
                  <a:lnTo>
                    <a:pt x="255625" y="9443"/>
                  </a:lnTo>
                  <a:lnTo>
                    <a:pt x="281548" y="9443"/>
                  </a:lnTo>
                  <a:lnTo>
                    <a:pt x="281548" y="1051"/>
                  </a:lnTo>
                  <a:close/>
                </a:path>
                <a:path w="495300" h="69850">
                  <a:moveTo>
                    <a:pt x="281548" y="30043"/>
                  </a:moveTo>
                  <a:lnTo>
                    <a:pt x="268484" y="30043"/>
                  </a:lnTo>
                  <a:lnTo>
                    <a:pt x="268484" y="50548"/>
                  </a:lnTo>
                  <a:lnTo>
                    <a:pt x="281548" y="50548"/>
                  </a:lnTo>
                  <a:lnTo>
                    <a:pt x="281548" y="30043"/>
                  </a:lnTo>
                  <a:close/>
                </a:path>
                <a:path w="495300" h="69850">
                  <a:moveTo>
                    <a:pt x="281548" y="9443"/>
                  </a:moveTo>
                  <a:lnTo>
                    <a:pt x="268484" y="9443"/>
                  </a:lnTo>
                  <a:lnTo>
                    <a:pt x="268484" y="22223"/>
                  </a:lnTo>
                  <a:lnTo>
                    <a:pt x="281548" y="22223"/>
                  </a:lnTo>
                  <a:lnTo>
                    <a:pt x="281548" y="9443"/>
                  </a:lnTo>
                  <a:close/>
                </a:path>
                <a:path w="495300" h="69850">
                  <a:moveTo>
                    <a:pt x="307444" y="37484"/>
                  </a:moveTo>
                  <a:lnTo>
                    <a:pt x="294375" y="37484"/>
                  </a:lnTo>
                  <a:lnTo>
                    <a:pt x="294375" y="50548"/>
                  </a:lnTo>
                  <a:lnTo>
                    <a:pt x="300672" y="50548"/>
                  </a:lnTo>
                  <a:lnTo>
                    <a:pt x="300607" y="53186"/>
                  </a:lnTo>
                  <a:lnTo>
                    <a:pt x="300020" y="55267"/>
                  </a:lnTo>
                  <a:lnTo>
                    <a:pt x="297809" y="58305"/>
                  </a:lnTo>
                  <a:lnTo>
                    <a:pt x="295953" y="59498"/>
                  </a:lnTo>
                  <a:lnTo>
                    <a:pt x="293328" y="60371"/>
                  </a:lnTo>
                  <a:lnTo>
                    <a:pt x="295869" y="65808"/>
                  </a:lnTo>
                  <a:lnTo>
                    <a:pt x="307444" y="50627"/>
                  </a:lnTo>
                  <a:lnTo>
                    <a:pt x="307444" y="37484"/>
                  </a:lnTo>
                  <a:close/>
                </a:path>
                <a:path w="495300" h="69850">
                  <a:moveTo>
                    <a:pt x="374868" y="0"/>
                  </a:moveTo>
                  <a:lnTo>
                    <a:pt x="361501" y="0"/>
                  </a:lnTo>
                  <a:lnTo>
                    <a:pt x="355666" y="2275"/>
                  </a:lnTo>
                  <a:lnTo>
                    <a:pt x="347051" y="11398"/>
                  </a:lnTo>
                  <a:lnTo>
                    <a:pt x="344891" y="17755"/>
                  </a:lnTo>
                  <a:lnTo>
                    <a:pt x="344891" y="34030"/>
                  </a:lnTo>
                  <a:lnTo>
                    <a:pt x="347036" y="40360"/>
                  </a:lnTo>
                  <a:lnTo>
                    <a:pt x="355633" y="49500"/>
                  </a:lnTo>
                  <a:lnTo>
                    <a:pt x="361403" y="51786"/>
                  </a:lnTo>
                  <a:lnTo>
                    <a:pt x="374994" y="51786"/>
                  </a:lnTo>
                  <a:lnTo>
                    <a:pt x="380066" y="50278"/>
                  </a:lnTo>
                  <a:lnTo>
                    <a:pt x="387630" y="44237"/>
                  </a:lnTo>
                  <a:lnTo>
                    <a:pt x="389425" y="41104"/>
                  </a:lnTo>
                  <a:lnTo>
                    <a:pt x="365904" y="41104"/>
                  </a:lnTo>
                  <a:lnTo>
                    <a:pt x="363265" y="39899"/>
                  </a:lnTo>
                  <a:lnTo>
                    <a:pt x="359323" y="35035"/>
                  </a:lnTo>
                  <a:lnTo>
                    <a:pt x="358336" y="30885"/>
                  </a:lnTo>
                  <a:lnTo>
                    <a:pt x="358336" y="19710"/>
                  </a:lnTo>
                  <a:lnTo>
                    <a:pt x="359305" y="15944"/>
                  </a:lnTo>
                  <a:lnTo>
                    <a:pt x="363185" y="11429"/>
                  </a:lnTo>
                  <a:lnTo>
                    <a:pt x="365793" y="10299"/>
                  </a:lnTo>
                  <a:lnTo>
                    <a:pt x="389217" y="10299"/>
                  </a:lnTo>
                  <a:lnTo>
                    <a:pt x="386759" y="6487"/>
                  </a:lnTo>
                  <a:lnTo>
                    <a:pt x="379652" y="1304"/>
                  </a:lnTo>
                  <a:lnTo>
                    <a:pt x="374868" y="0"/>
                  </a:lnTo>
                  <a:close/>
                </a:path>
                <a:path w="495300" h="69850">
                  <a:moveTo>
                    <a:pt x="378651" y="31666"/>
                  </a:moveTo>
                  <a:lnTo>
                    <a:pt x="378000" y="35129"/>
                  </a:lnTo>
                  <a:lnTo>
                    <a:pt x="376887" y="37562"/>
                  </a:lnTo>
                  <a:lnTo>
                    <a:pt x="373722" y="40392"/>
                  </a:lnTo>
                  <a:lnTo>
                    <a:pt x="371689" y="41104"/>
                  </a:lnTo>
                  <a:lnTo>
                    <a:pt x="389425" y="41104"/>
                  </a:lnTo>
                  <a:lnTo>
                    <a:pt x="390189" y="39770"/>
                  </a:lnTo>
                  <a:lnTo>
                    <a:pt x="391525" y="33858"/>
                  </a:lnTo>
                  <a:lnTo>
                    <a:pt x="378651" y="31666"/>
                  </a:lnTo>
                  <a:close/>
                </a:path>
                <a:path w="495300" h="69850">
                  <a:moveTo>
                    <a:pt x="389217" y="10299"/>
                  </a:moveTo>
                  <a:lnTo>
                    <a:pt x="371499" y="10299"/>
                  </a:lnTo>
                  <a:lnTo>
                    <a:pt x="373485" y="10951"/>
                  </a:lnTo>
                  <a:lnTo>
                    <a:pt x="376567" y="13543"/>
                  </a:lnTo>
                  <a:lnTo>
                    <a:pt x="377553" y="15466"/>
                  </a:lnTo>
                  <a:lnTo>
                    <a:pt x="377982" y="18026"/>
                  </a:lnTo>
                  <a:lnTo>
                    <a:pt x="390859" y="15736"/>
                  </a:lnTo>
                  <a:lnTo>
                    <a:pt x="389300" y="10429"/>
                  </a:lnTo>
                  <a:lnTo>
                    <a:pt x="389217" y="10299"/>
                  </a:lnTo>
                  <a:close/>
                </a:path>
                <a:path w="495300" h="69850">
                  <a:moveTo>
                    <a:pt x="426989" y="0"/>
                  </a:moveTo>
                  <a:lnTo>
                    <a:pt x="413096" y="0"/>
                  </a:lnTo>
                  <a:lnTo>
                    <a:pt x="407675" y="2322"/>
                  </a:lnTo>
                  <a:lnTo>
                    <a:pt x="399125" y="11621"/>
                  </a:lnTo>
                  <a:lnTo>
                    <a:pt x="397047" y="17852"/>
                  </a:lnTo>
                  <a:lnTo>
                    <a:pt x="397094" y="33541"/>
                  </a:lnTo>
                  <a:lnTo>
                    <a:pt x="398617" y="38834"/>
                  </a:lnTo>
                  <a:lnTo>
                    <a:pt x="401874" y="43347"/>
                  </a:lnTo>
                  <a:lnTo>
                    <a:pt x="405989" y="48975"/>
                  </a:lnTo>
                  <a:lnTo>
                    <a:pt x="412366" y="51786"/>
                  </a:lnTo>
                  <a:lnTo>
                    <a:pt x="426384" y="51786"/>
                  </a:lnTo>
                  <a:lnTo>
                    <a:pt x="430913" y="50533"/>
                  </a:lnTo>
                  <a:lnTo>
                    <a:pt x="438144" y="45525"/>
                  </a:lnTo>
                  <a:lnTo>
                    <a:pt x="440744" y="41965"/>
                  </a:lnTo>
                  <a:lnTo>
                    <a:pt x="418104" y="41965"/>
                  </a:lnTo>
                  <a:lnTo>
                    <a:pt x="415590" y="40882"/>
                  </a:lnTo>
                  <a:lnTo>
                    <a:pt x="411570" y="36562"/>
                  </a:lnTo>
                  <a:lnTo>
                    <a:pt x="410522" y="33541"/>
                  </a:lnTo>
                  <a:lnTo>
                    <a:pt x="410425" y="29660"/>
                  </a:lnTo>
                  <a:lnTo>
                    <a:pt x="443138" y="29660"/>
                  </a:lnTo>
                  <a:lnTo>
                    <a:pt x="443290" y="21650"/>
                  </a:lnTo>
                  <a:lnTo>
                    <a:pt x="410663" y="21650"/>
                  </a:lnTo>
                  <a:lnTo>
                    <a:pt x="410704" y="17852"/>
                  </a:lnTo>
                  <a:lnTo>
                    <a:pt x="411538" y="15228"/>
                  </a:lnTo>
                  <a:lnTo>
                    <a:pt x="415256" y="11062"/>
                  </a:lnTo>
                  <a:lnTo>
                    <a:pt x="417611" y="10015"/>
                  </a:lnTo>
                  <a:lnTo>
                    <a:pt x="439418" y="10015"/>
                  </a:lnTo>
                  <a:lnTo>
                    <a:pt x="432788" y="2434"/>
                  </a:lnTo>
                  <a:lnTo>
                    <a:pt x="426989" y="0"/>
                  </a:lnTo>
                  <a:close/>
                </a:path>
                <a:path w="495300" h="69850">
                  <a:moveTo>
                    <a:pt x="429404" y="34905"/>
                  </a:moveTo>
                  <a:lnTo>
                    <a:pt x="428688" y="37386"/>
                  </a:lnTo>
                  <a:lnTo>
                    <a:pt x="427640" y="39183"/>
                  </a:lnTo>
                  <a:lnTo>
                    <a:pt x="424858" y="41408"/>
                  </a:lnTo>
                  <a:lnTo>
                    <a:pt x="423141" y="41965"/>
                  </a:lnTo>
                  <a:lnTo>
                    <a:pt x="440744" y="41965"/>
                  </a:lnTo>
                  <a:lnTo>
                    <a:pt x="442469" y="37101"/>
                  </a:lnTo>
                  <a:lnTo>
                    <a:pt x="429404" y="34905"/>
                  </a:lnTo>
                  <a:close/>
                </a:path>
                <a:path w="495300" h="69850">
                  <a:moveTo>
                    <a:pt x="439418" y="10015"/>
                  </a:moveTo>
                  <a:lnTo>
                    <a:pt x="423125" y="10015"/>
                  </a:lnTo>
                  <a:lnTo>
                    <a:pt x="425383" y="11002"/>
                  </a:lnTo>
                  <a:lnTo>
                    <a:pt x="429102" y="14958"/>
                  </a:lnTo>
                  <a:lnTo>
                    <a:pt x="430070" y="17852"/>
                  </a:lnTo>
                  <a:lnTo>
                    <a:pt x="430168" y="21650"/>
                  </a:lnTo>
                  <a:lnTo>
                    <a:pt x="443290" y="21650"/>
                  </a:lnTo>
                  <a:lnTo>
                    <a:pt x="443329" y="19616"/>
                  </a:lnTo>
                  <a:lnTo>
                    <a:pt x="441295" y="12161"/>
                  </a:lnTo>
                  <a:lnTo>
                    <a:pt x="439418" y="10015"/>
                  </a:lnTo>
                  <a:close/>
                </a:path>
                <a:path w="495300" h="69850">
                  <a:moveTo>
                    <a:pt x="466330" y="1051"/>
                  </a:moveTo>
                  <a:lnTo>
                    <a:pt x="453261" y="1051"/>
                  </a:lnTo>
                  <a:lnTo>
                    <a:pt x="453261" y="50548"/>
                  </a:lnTo>
                  <a:lnTo>
                    <a:pt x="466330" y="50548"/>
                  </a:lnTo>
                  <a:lnTo>
                    <a:pt x="466330" y="29376"/>
                  </a:lnTo>
                  <a:lnTo>
                    <a:pt x="483589" y="29376"/>
                  </a:lnTo>
                  <a:lnTo>
                    <a:pt x="480571" y="26258"/>
                  </a:lnTo>
                  <a:lnTo>
                    <a:pt x="476439" y="25114"/>
                  </a:lnTo>
                  <a:lnTo>
                    <a:pt x="479300" y="24066"/>
                  </a:lnTo>
                  <a:lnTo>
                    <a:pt x="481499" y="21269"/>
                  </a:lnTo>
                  <a:lnTo>
                    <a:pt x="466330" y="21269"/>
                  </a:lnTo>
                  <a:lnTo>
                    <a:pt x="466330" y="1051"/>
                  </a:lnTo>
                  <a:close/>
                </a:path>
                <a:path w="495300" h="69850">
                  <a:moveTo>
                    <a:pt x="483589" y="29376"/>
                  </a:moveTo>
                  <a:lnTo>
                    <a:pt x="468252" y="29376"/>
                  </a:lnTo>
                  <a:lnTo>
                    <a:pt x="469713" y="29790"/>
                  </a:lnTo>
                  <a:lnTo>
                    <a:pt x="471669" y="31442"/>
                  </a:lnTo>
                  <a:lnTo>
                    <a:pt x="472831" y="33300"/>
                  </a:lnTo>
                  <a:lnTo>
                    <a:pt x="474188" y="36241"/>
                  </a:lnTo>
                  <a:lnTo>
                    <a:pt x="480683" y="50548"/>
                  </a:lnTo>
                  <a:lnTo>
                    <a:pt x="494748" y="50548"/>
                  </a:lnTo>
                  <a:lnTo>
                    <a:pt x="487050" y="36194"/>
                  </a:lnTo>
                  <a:lnTo>
                    <a:pt x="484066" y="29869"/>
                  </a:lnTo>
                  <a:lnTo>
                    <a:pt x="483589" y="29376"/>
                  </a:lnTo>
                  <a:close/>
                </a:path>
                <a:path w="495300" h="69850">
                  <a:moveTo>
                    <a:pt x="488566" y="763"/>
                  </a:moveTo>
                  <a:lnTo>
                    <a:pt x="484322" y="763"/>
                  </a:lnTo>
                  <a:lnTo>
                    <a:pt x="481716" y="1447"/>
                  </a:lnTo>
                  <a:lnTo>
                    <a:pt x="477727" y="4179"/>
                  </a:lnTo>
                  <a:lnTo>
                    <a:pt x="475898" y="7279"/>
                  </a:lnTo>
                  <a:lnTo>
                    <a:pt x="472942" y="15815"/>
                  </a:lnTo>
                  <a:lnTo>
                    <a:pt x="471845" y="18183"/>
                  </a:lnTo>
                  <a:lnTo>
                    <a:pt x="470048" y="20347"/>
                  </a:lnTo>
                  <a:lnTo>
                    <a:pt x="468508" y="21013"/>
                  </a:lnTo>
                  <a:lnTo>
                    <a:pt x="466330" y="21269"/>
                  </a:lnTo>
                  <a:lnTo>
                    <a:pt x="481499" y="21269"/>
                  </a:lnTo>
                  <a:lnTo>
                    <a:pt x="484146" y="13321"/>
                  </a:lnTo>
                  <a:lnTo>
                    <a:pt x="485197" y="11286"/>
                  </a:lnTo>
                  <a:lnTo>
                    <a:pt x="487119" y="9950"/>
                  </a:lnTo>
                  <a:lnTo>
                    <a:pt x="489329" y="9634"/>
                  </a:lnTo>
                  <a:lnTo>
                    <a:pt x="492793" y="9634"/>
                  </a:lnTo>
                  <a:lnTo>
                    <a:pt x="492746" y="1000"/>
                  </a:lnTo>
                  <a:lnTo>
                    <a:pt x="490284" y="843"/>
                  </a:lnTo>
                  <a:lnTo>
                    <a:pt x="488566" y="76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4974" y="6853428"/>
              <a:ext cx="100722" cy="1225062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2935783" y="6968121"/>
              <a:ext cx="4491355" cy="806450"/>
            </a:xfrm>
            <a:custGeom>
              <a:avLst/>
              <a:gdLst/>
              <a:ahLst/>
              <a:cxnLst/>
              <a:rect l="l" t="t" r="r" b="b"/>
              <a:pathLst>
                <a:path w="4491355" h="806450">
                  <a:moveTo>
                    <a:pt x="73037" y="85217"/>
                  </a:moveTo>
                  <a:lnTo>
                    <a:pt x="58597" y="51511"/>
                  </a:lnTo>
                  <a:lnTo>
                    <a:pt x="36525" y="0"/>
                  </a:lnTo>
                  <a:lnTo>
                    <a:pt x="0" y="85217"/>
                  </a:lnTo>
                  <a:lnTo>
                    <a:pt x="2286" y="84112"/>
                  </a:lnTo>
                  <a:lnTo>
                    <a:pt x="4572" y="83070"/>
                  </a:lnTo>
                  <a:lnTo>
                    <a:pt x="29324" y="76441"/>
                  </a:lnTo>
                  <a:lnTo>
                    <a:pt x="29324" y="806284"/>
                  </a:lnTo>
                  <a:lnTo>
                    <a:pt x="43726" y="806284"/>
                  </a:lnTo>
                  <a:lnTo>
                    <a:pt x="43726" y="76441"/>
                  </a:lnTo>
                  <a:lnTo>
                    <a:pt x="45656" y="76657"/>
                  </a:lnTo>
                  <a:lnTo>
                    <a:pt x="70764" y="84112"/>
                  </a:lnTo>
                  <a:lnTo>
                    <a:pt x="73037" y="85217"/>
                  </a:lnTo>
                  <a:close/>
                </a:path>
                <a:path w="4491355" h="806450">
                  <a:moveTo>
                    <a:pt x="300405" y="344068"/>
                  </a:moveTo>
                  <a:lnTo>
                    <a:pt x="232232" y="344068"/>
                  </a:lnTo>
                  <a:lnTo>
                    <a:pt x="232232" y="429856"/>
                  </a:lnTo>
                  <a:lnTo>
                    <a:pt x="249605" y="429856"/>
                  </a:lnTo>
                  <a:lnTo>
                    <a:pt x="249605" y="358571"/>
                  </a:lnTo>
                  <a:lnTo>
                    <a:pt x="283032" y="358571"/>
                  </a:lnTo>
                  <a:lnTo>
                    <a:pt x="283032" y="429856"/>
                  </a:lnTo>
                  <a:lnTo>
                    <a:pt x="300405" y="429856"/>
                  </a:lnTo>
                  <a:lnTo>
                    <a:pt x="300405" y="358571"/>
                  </a:lnTo>
                  <a:lnTo>
                    <a:pt x="300405" y="344068"/>
                  </a:lnTo>
                  <a:close/>
                </a:path>
                <a:path w="4491355" h="806450">
                  <a:moveTo>
                    <a:pt x="397789" y="386905"/>
                  </a:moveTo>
                  <a:lnTo>
                    <a:pt x="397090" y="377164"/>
                  </a:lnTo>
                  <a:lnTo>
                    <a:pt x="394957" y="368388"/>
                  </a:lnTo>
                  <a:lnTo>
                    <a:pt x="391401" y="360768"/>
                  </a:lnTo>
                  <a:lnTo>
                    <a:pt x="388785" y="357365"/>
                  </a:lnTo>
                  <a:lnTo>
                    <a:pt x="386422" y="354291"/>
                  </a:lnTo>
                  <a:lnTo>
                    <a:pt x="380250" y="349135"/>
                  </a:lnTo>
                  <a:lnTo>
                    <a:pt x="379945" y="348983"/>
                  </a:lnTo>
                  <a:lnTo>
                    <a:pt x="379945" y="376821"/>
                  </a:lnTo>
                  <a:lnTo>
                    <a:pt x="379857" y="396925"/>
                  </a:lnTo>
                  <a:lnTo>
                    <a:pt x="377736" y="404101"/>
                  </a:lnTo>
                  <a:lnTo>
                    <a:pt x="368846" y="414058"/>
                  </a:lnTo>
                  <a:lnTo>
                    <a:pt x="363181" y="416560"/>
                  </a:lnTo>
                  <a:lnTo>
                    <a:pt x="349338" y="416560"/>
                  </a:lnTo>
                  <a:lnTo>
                    <a:pt x="343623" y="414045"/>
                  </a:lnTo>
                  <a:lnTo>
                    <a:pt x="334645" y="403999"/>
                  </a:lnTo>
                  <a:lnTo>
                    <a:pt x="332473" y="396925"/>
                  </a:lnTo>
                  <a:lnTo>
                    <a:pt x="332435" y="376821"/>
                  </a:lnTo>
                  <a:lnTo>
                    <a:pt x="334581" y="369633"/>
                  </a:lnTo>
                  <a:lnTo>
                    <a:pt x="343319" y="359829"/>
                  </a:lnTo>
                  <a:lnTo>
                    <a:pt x="349097" y="357365"/>
                  </a:lnTo>
                  <a:lnTo>
                    <a:pt x="363410" y="357365"/>
                  </a:lnTo>
                  <a:lnTo>
                    <a:pt x="369150" y="359778"/>
                  </a:lnTo>
                  <a:lnTo>
                    <a:pt x="373456" y="364642"/>
                  </a:lnTo>
                  <a:lnTo>
                    <a:pt x="377799" y="369468"/>
                  </a:lnTo>
                  <a:lnTo>
                    <a:pt x="356044" y="342506"/>
                  </a:lnTo>
                  <a:lnTo>
                    <a:pt x="349059" y="342506"/>
                  </a:lnTo>
                  <a:lnTo>
                    <a:pt x="315849" y="371386"/>
                  </a:lnTo>
                  <a:lnTo>
                    <a:pt x="314528" y="378739"/>
                  </a:lnTo>
                  <a:lnTo>
                    <a:pt x="314528" y="387477"/>
                  </a:lnTo>
                  <a:lnTo>
                    <a:pt x="331978" y="424840"/>
                  </a:lnTo>
                  <a:lnTo>
                    <a:pt x="356285" y="431419"/>
                  </a:lnTo>
                  <a:lnTo>
                    <a:pt x="365264" y="430682"/>
                  </a:lnTo>
                  <a:lnTo>
                    <a:pt x="373291" y="428472"/>
                  </a:lnTo>
                  <a:lnTo>
                    <a:pt x="380377" y="424802"/>
                  </a:lnTo>
                  <a:lnTo>
                    <a:pt x="386499" y="419658"/>
                  </a:lnTo>
                  <a:lnTo>
                    <a:pt x="388874" y="416560"/>
                  </a:lnTo>
                  <a:lnTo>
                    <a:pt x="391439" y="413219"/>
                  </a:lnTo>
                  <a:lnTo>
                    <a:pt x="394970" y="405638"/>
                  </a:lnTo>
                  <a:lnTo>
                    <a:pt x="397027" y="397205"/>
                  </a:lnTo>
                  <a:lnTo>
                    <a:pt x="397116" y="396633"/>
                  </a:lnTo>
                  <a:lnTo>
                    <a:pt x="397776" y="387477"/>
                  </a:lnTo>
                  <a:lnTo>
                    <a:pt x="397789" y="386905"/>
                  </a:lnTo>
                  <a:close/>
                </a:path>
                <a:path w="4491355" h="806450">
                  <a:moveTo>
                    <a:pt x="476986" y="363639"/>
                  </a:moveTo>
                  <a:lnTo>
                    <a:pt x="459130" y="345198"/>
                  </a:lnTo>
                  <a:lnTo>
                    <a:pt x="459130" y="367588"/>
                  </a:lnTo>
                  <a:lnTo>
                    <a:pt x="459130" y="373278"/>
                  </a:lnTo>
                  <a:lnTo>
                    <a:pt x="444957" y="383006"/>
                  </a:lnTo>
                  <a:lnTo>
                    <a:pt x="428701" y="383006"/>
                  </a:lnTo>
                  <a:lnTo>
                    <a:pt x="428701" y="358571"/>
                  </a:lnTo>
                  <a:lnTo>
                    <a:pt x="443255" y="358571"/>
                  </a:lnTo>
                  <a:lnTo>
                    <a:pt x="459130" y="367588"/>
                  </a:lnTo>
                  <a:lnTo>
                    <a:pt x="459130" y="345198"/>
                  </a:lnTo>
                  <a:lnTo>
                    <a:pt x="456476" y="344487"/>
                  </a:lnTo>
                  <a:lnTo>
                    <a:pt x="449630" y="344068"/>
                  </a:lnTo>
                  <a:lnTo>
                    <a:pt x="411327" y="344068"/>
                  </a:lnTo>
                  <a:lnTo>
                    <a:pt x="411327" y="429856"/>
                  </a:lnTo>
                  <a:lnTo>
                    <a:pt x="428701" y="429856"/>
                  </a:lnTo>
                  <a:lnTo>
                    <a:pt x="428701" y="397510"/>
                  </a:lnTo>
                  <a:lnTo>
                    <a:pt x="447789" y="397510"/>
                  </a:lnTo>
                  <a:lnTo>
                    <a:pt x="476986" y="375742"/>
                  </a:lnTo>
                  <a:lnTo>
                    <a:pt x="476986" y="363639"/>
                  </a:lnTo>
                  <a:close/>
                </a:path>
                <a:path w="4491355" h="806450">
                  <a:moveTo>
                    <a:pt x="563257" y="398907"/>
                  </a:moveTo>
                  <a:lnTo>
                    <a:pt x="545401" y="379882"/>
                  </a:lnTo>
                  <a:lnTo>
                    <a:pt x="545401" y="400418"/>
                  </a:lnTo>
                  <a:lnTo>
                    <a:pt x="545401" y="406895"/>
                  </a:lnTo>
                  <a:lnTo>
                    <a:pt x="531368" y="415366"/>
                  </a:lnTo>
                  <a:lnTo>
                    <a:pt x="509092" y="415366"/>
                  </a:lnTo>
                  <a:lnTo>
                    <a:pt x="509092" y="392836"/>
                  </a:lnTo>
                  <a:lnTo>
                    <a:pt x="533742" y="392836"/>
                  </a:lnTo>
                  <a:lnTo>
                    <a:pt x="538632" y="393776"/>
                  </a:lnTo>
                  <a:lnTo>
                    <a:pt x="544042" y="397560"/>
                  </a:lnTo>
                  <a:lnTo>
                    <a:pt x="545401" y="400418"/>
                  </a:lnTo>
                  <a:lnTo>
                    <a:pt x="545401" y="379882"/>
                  </a:lnTo>
                  <a:lnTo>
                    <a:pt x="543547" y="379171"/>
                  </a:lnTo>
                  <a:lnTo>
                    <a:pt x="538314" y="378333"/>
                  </a:lnTo>
                  <a:lnTo>
                    <a:pt x="509092" y="378333"/>
                  </a:lnTo>
                  <a:lnTo>
                    <a:pt x="509092" y="344068"/>
                  </a:lnTo>
                  <a:lnTo>
                    <a:pt x="491718" y="344068"/>
                  </a:lnTo>
                  <a:lnTo>
                    <a:pt x="491718" y="429856"/>
                  </a:lnTo>
                  <a:lnTo>
                    <a:pt x="539369" y="429856"/>
                  </a:lnTo>
                  <a:lnTo>
                    <a:pt x="544830" y="429183"/>
                  </a:lnTo>
                  <a:lnTo>
                    <a:pt x="563257" y="410273"/>
                  </a:lnTo>
                  <a:lnTo>
                    <a:pt x="563257" y="398907"/>
                  </a:lnTo>
                  <a:close/>
                </a:path>
                <a:path w="4491355" h="806450">
                  <a:moveTo>
                    <a:pt x="590575" y="344068"/>
                  </a:moveTo>
                  <a:lnTo>
                    <a:pt x="573201" y="344068"/>
                  </a:lnTo>
                  <a:lnTo>
                    <a:pt x="573201" y="429856"/>
                  </a:lnTo>
                  <a:lnTo>
                    <a:pt x="590575" y="429856"/>
                  </a:lnTo>
                  <a:lnTo>
                    <a:pt x="590575" y="344068"/>
                  </a:lnTo>
                  <a:close/>
                </a:path>
                <a:path w="4491355" h="806450">
                  <a:moveTo>
                    <a:pt x="680440" y="399961"/>
                  </a:moveTo>
                  <a:lnTo>
                    <a:pt x="679043" y="395655"/>
                  </a:lnTo>
                  <a:lnTo>
                    <a:pt x="676516" y="392353"/>
                  </a:lnTo>
                  <a:lnTo>
                    <a:pt x="673430" y="388302"/>
                  </a:lnTo>
                  <a:lnTo>
                    <a:pt x="669429" y="385699"/>
                  </a:lnTo>
                  <a:lnTo>
                    <a:pt x="664222" y="384162"/>
                  </a:lnTo>
                  <a:lnTo>
                    <a:pt x="667918" y="382485"/>
                  </a:lnTo>
                  <a:lnTo>
                    <a:pt x="670852" y="379996"/>
                  </a:lnTo>
                  <a:lnTo>
                    <a:pt x="672071" y="378091"/>
                  </a:lnTo>
                  <a:lnTo>
                    <a:pt x="675170" y="373303"/>
                  </a:lnTo>
                  <a:lnTo>
                    <a:pt x="676249" y="369608"/>
                  </a:lnTo>
                  <a:lnTo>
                    <a:pt x="676249" y="361924"/>
                  </a:lnTo>
                  <a:lnTo>
                    <a:pt x="662584" y="345960"/>
                  </a:lnTo>
                  <a:lnTo>
                    <a:pt x="662584" y="401497"/>
                  </a:lnTo>
                  <a:lnTo>
                    <a:pt x="662584" y="407149"/>
                  </a:lnTo>
                  <a:lnTo>
                    <a:pt x="661771" y="409575"/>
                  </a:lnTo>
                  <a:lnTo>
                    <a:pt x="658533" y="413219"/>
                  </a:lnTo>
                  <a:lnTo>
                    <a:pt x="656437" y="414362"/>
                  </a:lnTo>
                  <a:lnTo>
                    <a:pt x="653859" y="414845"/>
                  </a:lnTo>
                  <a:lnTo>
                    <a:pt x="652183" y="415175"/>
                  </a:lnTo>
                  <a:lnTo>
                    <a:pt x="648208" y="415366"/>
                  </a:lnTo>
                  <a:lnTo>
                    <a:pt x="625919" y="415366"/>
                  </a:lnTo>
                  <a:lnTo>
                    <a:pt x="625919" y="392353"/>
                  </a:lnTo>
                  <a:lnTo>
                    <a:pt x="647801" y="392353"/>
                  </a:lnTo>
                  <a:lnTo>
                    <a:pt x="662584" y="401497"/>
                  </a:lnTo>
                  <a:lnTo>
                    <a:pt x="662584" y="345960"/>
                  </a:lnTo>
                  <a:lnTo>
                    <a:pt x="661403" y="345490"/>
                  </a:lnTo>
                  <a:lnTo>
                    <a:pt x="659345" y="345147"/>
                  </a:lnTo>
                  <a:lnTo>
                    <a:pt x="659345" y="365417"/>
                  </a:lnTo>
                  <a:lnTo>
                    <a:pt x="659345" y="370827"/>
                  </a:lnTo>
                  <a:lnTo>
                    <a:pt x="643991" y="378091"/>
                  </a:lnTo>
                  <a:lnTo>
                    <a:pt x="625919" y="378091"/>
                  </a:lnTo>
                  <a:lnTo>
                    <a:pt x="625919" y="358330"/>
                  </a:lnTo>
                  <a:lnTo>
                    <a:pt x="643991" y="358330"/>
                  </a:lnTo>
                  <a:lnTo>
                    <a:pt x="659345" y="365417"/>
                  </a:lnTo>
                  <a:lnTo>
                    <a:pt x="659345" y="345147"/>
                  </a:lnTo>
                  <a:lnTo>
                    <a:pt x="654723" y="344347"/>
                  </a:lnTo>
                  <a:lnTo>
                    <a:pt x="649668" y="344068"/>
                  </a:lnTo>
                  <a:lnTo>
                    <a:pt x="608545" y="344068"/>
                  </a:lnTo>
                  <a:lnTo>
                    <a:pt x="608545" y="429856"/>
                  </a:lnTo>
                  <a:lnTo>
                    <a:pt x="637768" y="429856"/>
                  </a:lnTo>
                  <a:lnTo>
                    <a:pt x="675906" y="420039"/>
                  </a:lnTo>
                  <a:lnTo>
                    <a:pt x="680440" y="408851"/>
                  </a:lnTo>
                  <a:lnTo>
                    <a:pt x="680440" y="399961"/>
                  </a:lnTo>
                  <a:close/>
                </a:path>
                <a:path w="4491355" h="806450">
                  <a:moveTo>
                    <a:pt x="800252" y="399961"/>
                  </a:moveTo>
                  <a:lnTo>
                    <a:pt x="784047" y="384162"/>
                  </a:lnTo>
                  <a:lnTo>
                    <a:pt x="787730" y="382485"/>
                  </a:lnTo>
                  <a:lnTo>
                    <a:pt x="790676" y="379996"/>
                  </a:lnTo>
                  <a:lnTo>
                    <a:pt x="791895" y="378091"/>
                  </a:lnTo>
                  <a:lnTo>
                    <a:pt x="794981" y="373303"/>
                  </a:lnTo>
                  <a:lnTo>
                    <a:pt x="796061" y="369608"/>
                  </a:lnTo>
                  <a:lnTo>
                    <a:pt x="796061" y="361924"/>
                  </a:lnTo>
                  <a:lnTo>
                    <a:pt x="782408" y="345960"/>
                  </a:lnTo>
                  <a:lnTo>
                    <a:pt x="782408" y="401497"/>
                  </a:lnTo>
                  <a:lnTo>
                    <a:pt x="782408" y="407149"/>
                  </a:lnTo>
                  <a:lnTo>
                    <a:pt x="781583" y="409575"/>
                  </a:lnTo>
                  <a:lnTo>
                    <a:pt x="778344" y="413219"/>
                  </a:lnTo>
                  <a:lnTo>
                    <a:pt x="776249" y="414362"/>
                  </a:lnTo>
                  <a:lnTo>
                    <a:pt x="773671" y="414845"/>
                  </a:lnTo>
                  <a:lnTo>
                    <a:pt x="771994" y="415175"/>
                  </a:lnTo>
                  <a:lnTo>
                    <a:pt x="768019" y="415366"/>
                  </a:lnTo>
                  <a:lnTo>
                    <a:pt x="745744" y="415366"/>
                  </a:lnTo>
                  <a:lnTo>
                    <a:pt x="745744" y="392353"/>
                  </a:lnTo>
                  <a:lnTo>
                    <a:pt x="767626" y="392353"/>
                  </a:lnTo>
                  <a:lnTo>
                    <a:pt x="782408" y="401497"/>
                  </a:lnTo>
                  <a:lnTo>
                    <a:pt x="782408" y="345960"/>
                  </a:lnTo>
                  <a:lnTo>
                    <a:pt x="781227" y="345490"/>
                  </a:lnTo>
                  <a:lnTo>
                    <a:pt x="779170" y="345147"/>
                  </a:lnTo>
                  <a:lnTo>
                    <a:pt x="779170" y="365417"/>
                  </a:lnTo>
                  <a:lnTo>
                    <a:pt x="779170" y="370827"/>
                  </a:lnTo>
                  <a:lnTo>
                    <a:pt x="763816" y="378091"/>
                  </a:lnTo>
                  <a:lnTo>
                    <a:pt x="745744" y="378091"/>
                  </a:lnTo>
                  <a:lnTo>
                    <a:pt x="745744" y="358330"/>
                  </a:lnTo>
                  <a:lnTo>
                    <a:pt x="763816" y="358330"/>
                  </a:lnTo>
                  <a:lnTo>
                    <a:pt x="779170" y="365417"/>
                  </a:lnTo>
                  <a:lnTo>
                    <a:pt x="779170" y="345147"/>
                  </a:lnTo>
                  <a:lnTo>
                    <a:pt x="774534" y="344347"/>
                  </a:lnTo>
                  <a:lnTo>
                    <a:pt x="769480" y="344068"/>
                  </a:lnTo>
                  <a:lnTo>
                    <a:pt x="728370" y="344068"/>
                  </a:lnTo>
                  <a:lnTo>
                    <a:pt x="728370" y="429856"/>
                  </a:lnTo>
                  <a:lnTo>
                    <a:pt x="757580" y="429856"/>
                  </a:lnTo>
                  <a:lnTo>
                    <a:pt x="795718" y="420039"/>
                  </a:lnTo>
                  <a:lnTo>
                    <a:pt x="798017" y="415366"/>
                  </a:lnTo>
                  <a:lnTo>
                    <a:pt x="799363" y="412648"/>
                  </a:lnTo>
                  <a:lnTo>
                    <a:pt x="800252" y="408851"/>
                  </a:lnTo>
                  <a:lnTo>
                    <a:pt x="800252" y="399961"/>
                  </a:lnTo>
                  <a:close/>
                </a:path>
                <a:path w="4491355" h="806450">
                  <a:moveTo>
                    <a:pt x="880084" y="415366"/>
                  </a:moveTo>
                  <a:lnTo>
                    <a:pt x="832269" y="415366"/>
                  </a:lnTo>
                  <a:lnTo>
                    <a:pt x="832269" y="392112"/>
                  </a:lnTo>
                  <a:lnTo>
                    <a:pt x="875169" y="392112"/>
                  </a:lnTo>
                  <a:lnTo>
                    <a:pt x="875169" y="377621"/>
                  </a:lnTo>
                  <a:lnTo>
                    <a:pt x="832269" y="377621"/>
                  </a:lnTo>
                  <a:lnTo>
                    <a:pt x="832269" y="358571"/>
                  </a:lnTo>
                  <a:lnTo>
                    <a:pt x="878395" y="358571"/>
                  </a:lnTo>
                  <a:lnTo>
                    <a:pt x="878395" y="344068"/>
                  </a:lnTo>
                  <a:lnTo>
                    <a:pt x="814895" y="344068"/>
                  </a:lnTo>
                  <a:lnTo>
                    <a:pt x="814895" y="429856"/>
                  </a:lnTo>
                  <a:lnTo>
                    <a:pt x="880084" y="429856"/>
                  </a:lnTo>
                  <a:lnTo>
                    <a:pt x="880084" y="415366"/>
                  </a:lnTo>
                  <a:close/>
                </a:path>
                <a:path w="4491355" h="806450">
                  <a:moveTo>
                    <a:pt x="956767" y="344068"/>
                  </a:moveTo>
                  <a:lnTo>
                    <a:pt x="888707" y="344068"/>
                  </a:lnTo>
                  <a:lnTo>
                    <a:pt x="888707" y="358571"/>
                  </a:lnTo>
                  <a:lnTo>
                    <a:pt x="914107" y="358571"/>
                  </a:lnTo>
                  <a:lnTo>
                    <a:pt x="914107" y="429856"/>
                  </a:lnTo>
                  <a:lnTo>
                    <a:pt x="931481" y="429856"/>
                  </a:lnTo>
                  <a:lnTo>
                    <a:pt x="931481" y="358571"/>
                  </a:lnTo>
                  <a:lnTo>
                    <a:pt x="956767" y="358571"/>
                  </a:lnTo>
                  <a:lnTo>
                    <a:pt x="956767" y="344068"/>
                  </a:lnTo>
                  <a:close/>
                </a:path>
                <a:path w="4491355" h="806450">
                  <a:moveTo>
                    <a:pt x="1033665" y="363639"/>
                  </a:moveTo>
                  <a:lnTo>
                    <a:pt x="1015809" y="345198"/>
                  </a:lnTo>
                  <a:lnTo>
                    <a:pt x="1015809" y="367588"/>
                  </a:lnTo>
                  <a:lnTo>
                    <a:pt x="1015809" y="373278"/>
                  </a:lnTo>
                  <a:lnTo>
                    <a:pt x="1001636" y="383006"/>
                  </a:lnTo>
                  <a:lnTo>
                    <a:pt x="985380" y="383006"/>
                  </a:lnTo>
                  <a:lnTo>
                    <a:pt x="985380" y="358571"/>
                  </a:lnTo>
                  <a:lnTo>
                    <a:pt x="999934" y="358571"/>
                  </a:lnTo>
                  <a:lnTo>
                    <a:pt x="1015809" y="367588"/>
                  </a:lnTo>
                  <a:lnTo>
                    <a:pt x="1015809" y="345198"/>
                  </a:lnTo>
                  <a:lnTo>
                    <a:pt x="1013155" y="344487"/>
                  </a:lnTo>
                  <a:lnTo>
                    <a:pt x="1006309" y="344068"/>
                  </a:lnTo>
                  <a:lnTo>
                    <a:pt x="968006" y="344068"/>
                  </a:lnTo>
                  <a:lnTo>
                    <a:pt x="968006" y="429856"/>
                  </a:lnTo>
                  <a:lnTo>
                    <a:pt x="985380" y="429856"/>
                  </a:lnTo>
                  <a:lnTo>
                    <a:pt x="985380" y="397510"/>
                  </a:lnTo>
                  <a:lnTo>
                    <a:pt x="1004468" y="397510"/>
                  </a:lnTo>
                  <a:lnTo>
                    <a:pt x="1033665" y="375742"/>
                  </a:lnTo>
                  <a:lnTo>
                    <a:pt x="1033665" y="363639"/>
                  </a:lnTo>
                  <a:close/>
                </a:path>
                <a:path w="4491355" h="806450">
                  <a:moveTo>
                    <a:pt x="1114679" y="429856"/>
                  </a:moveTo>
                  <a:lnTo>
                    <a:pt x="1106855" y="410324"/>
                  </a:lnTo>
                  <a:lnTo>
                    <a:pt x="1101051" y="395833"/>
                  </a:lnTo>
                  <a:lnTo>
                    <a:pt x="1088339" y="364083"/>
                  </a:lnTo>
                  <a:lnTo>
                    <a:pt x="1082929" y="350596"/>
                  </a:lnTo>
                  <a:lnTo>
                    <a:pt x="1082929" y="395833"/>
                  </a:lnTo>
                  <a:lnTo>
                    <a:pt x="1059421" y="395833"/>
                  </a:lnTo>
                  <a:lnTo>
                    <a:pt x="1071016" y="364083"/>
                  </a:lnTo>
                  <a:lnTo>
                    <a:pt x="1082929" y="395833"/>
                  </a:lnTo>
                  <a:lnTo>
                    <a:pt x="1082929" y="350596"/>
                  </a:lnTo>
                  <a:lnTo>
                    <a:pt x="1080312" y="344068"/>
                  </a:lnTo>
                  <a:lnTo>
                    <a:pt x="1061961" y="344068"/>
                  </a:lnTo>
                  <a:lnTo>
                    <a:pt x="1028649" y="429856"/>
                  </a:lnTo>
                  <a:lnTo>
                    <a:pt x="1047026" y="429856"/>
                  </a:lnTo>
                  <a:lnTo>
                    <a:pt x="1054150" y="410324"/>
                  </a:lnTo>
                  <a:lnTo>
                    <a:pt x="1088567" y="410324"/>
                  </a:lnTo>
                  <a:lnTo>
                    <a:pt x="1095971" y="429856"/>
                  </a:lnTo>
                  <a:lnTo>
                    <a:pt x="1114679" y="429856"/>
                  </a:lnTo>
                  <a:close/>
                </a:path>
                <a:path w="4491355" h="806450">
                  <a:moveTo>
                    <a:pt x="1195565" y="343585"/>
                  </a:moveTo>
                  <a:lnTo>
                    <a:pt x="1182243" y="343585"/>
                  </a:lnTo>
                  <a:lnTo>
                    <a:pt x="1180363" y="348805"/>
                  </a:lnTo>
                  <a:lnTo>
                    <a:pt x="1176934" y="353377"/>
                  </a:lnTo>
                  <a:lnTo>
                    <a:pt x="1166888" y="361226"/>
                  </a:lnTo>
                  <a:lnTo>
                    <a:pt x="1162227" y="363880"/>
                  </a:lnTo>
                  <a:lnTo>
                    <a:pt x="1157935" y="365277"/>
                  </a:lnTo>
                  <a:lnTo>
                    <a:pt x="1157935" y="380250"/>
                  </a:lnTo>
                  <a:lnTo>
                    <a:pt x="1166088" y="377558"/>
                  </a:lnTo>
                  <a:lnTo>
                    <a:pt x="1173149" y="373380"/>
                  </a:lnTo>
                  <a:lnTo>
                    <a:pt x="1179144" y="367753"/>
                  </a:lnTo>
                  <a:lnTo>
                    <a:pt x="1179144" y="429856"/>
                  </a:lnTo>
                  <a:lnTo>
                    <a:pt x="1195565" y="429856"/>
                  </a:lnTo>
                  <a:lnTo>
                    <a:pt x="1195565" y="367753"/>
                  </a:lnTo>
                  <a:lnTo>
                    <a:pt x="1195565" y="343585"/>
                  </a:lnTo>
                  <a:close/>
                </a:path>
                <a:path w="4491355" h="806450">
                  <a:moveTo>
                    <a:pt x="3332403" y="85217"/>
                  </a:moveTo>
                  <a:lnTo>
                    <a:pt x="3317964" y="51511"/>
                  </a:lnTo>
                  <a:lnTo>
                    <a:pt x="3295891" y="0"/>
                  </a:lnTo>
                  <a:lnTo>
                    <a:pt x="3259378" y="85217"/>
                  </a:lnTo>
                  <a:lnTo>
                    <a:pt x="3261652" y="84112"/>
                  </a:lnTo>
                  <a:lnTo>
                    <a:pt x="3263938" y="83070"/>
                  </a:lnTo>
                  <a:lnTo>
                    <a:pt x="3288690" y="76441"/>
                  </a:lnTo>
                  <a:lnTo>
                    <a:pt x="3288690" y="806284"/>
                  </a:lnTo>
                  <a:lnTo>
                    <a:pt x="3303092" y="806284"/>
                  </a:lnTo>
                  <a:lnTo>
                    <a:pt x="3303092" y="76441"/>
                  </a:lnTo>
                  <a:lnTo>
                    <a:pt x="3305022" y="76657"/>
                  </a:lnTo>
                  <a:lnTo>
                    <a:pt x="3330130" y="84112"/>
                  </a:lnTo>
                  <a:lnTo>
                    <a:pt x="3332403" y="85217"/>
                  </a:lnTo>
                  <a:close/>
                </a:path>
                <a:path w="4491355" h="806450">
                  <a:moveTo>
                    <a:pt x="3582403" y="344068"/>
                  </a:moveTo>
                  <a:lnTo>
                    <a:pt x="3514229" y="344068"/>
                  </a:lnTo>
                  <a:lnTo>
                    <a:pt x="3514229" y="429856"/>
                  </a:lnTo>
                  <a:lnTo>
                    <a:pt x="3531603" y="429856"/>
                  </a:lnTo>
                  <a:lnTo>
                    <a:pt x="3531603" y="358571"/>
                  </a:lnTo>
                  <a:lnTo>
                    <a:pt x="3565029" y="358571"/>
                  </a:lnTo>
                  <a:lnTo>
                    <a:pt x="3565029" y="429856"/>
                  </a:lnTo>
                  <a:lnTo>
                    <a:pt x="3582403" y="429856"/>
                  </a:lnTo>
                  <a:lnTo>
                    <a:pt x="3582403" y="358571"/>
                  </a:lnTo>
                  <a:lnTo>
                    <a:pt x="3582403" y="344068"/>
                  </a:lnTo>
                  <a:close/>
                </a:path>
                <a:path w="4491355" h="806450">
                  <a:moveTo>
                    <a:pt x="3679787" y="386905"/>
                  </a:moveTo>
                  <a:lnTo>
                    <a:pt x="3662235" y="349135"/>
                  </a:lnTo>
                  <a:lnTo>
                    <a:pt x="3661943" y="348996"/>
                  </a:lnTo>
                  <a:lnTo>
                    <a:pt x="3661943" y="376821"/>
                  </a:lnTo>
                  <a:lnTo>
                    <a:pt x="3661854" y="396925"/>
                  </a:lnTo>
                  <a:lnTo>
                    <a:pt x="3659733" y="404101"/>
                  </a:lnTo>
                  <a:lnTo>
                    <a:pt x="3650843" y="414058"/>
                  </a:lnTo>
                  <a:lnTo>
                    <a:pt x="3645166" y="416560"/>
                  </a:lnTo>
                  <a:lnTo>
                    <a:pt x="3631336" y="416560"/>
                  </a:lnTo>
                  <a:lnTo>
                    <a:pt x="3625621" y="414045"/>
                  </a:lnTo>
                  <a:lnTo>
                    <a:pt x="3616629" y="403999"/>
                  </a:lnTo>
                  <a:lnTo>
                    <a:pt x="3614470" y="396925"/>
                  </a:lnTo>
                  <a:lnTo>
                    <a:pt x="3614432" y="376821"/>
                  </a:lnTo>
                  <a:lnTo>
                    <a:pt x="3616579" y="369633"/>
                  </a:lnTo>
                  <a:lnTo>
                    <a:pt x="3625316" y="359829"/>
                  </a:lnTo>
                  <a:lnTo>
                    <a:pt x="3631095" y="357365"/>
                  </a:lnTo>
                  <a:lnTo>
                    <a:pt x="3645408" y="357365"/>
                  </a:lnTo>
                  <a:lnTo>
                    <a:pt x="3651135" y="359778"/>
                  </a:lnTo>
                  <a:lnTo>
                    <a:pt x="3655453" y="364642"/>
                  </a:lnTo>
                  <a:lnTo>
                    <a:pt x="3659784" y="369468"/>
                  </a:lnTo>
                  <a:lnTo>
                    <a:pt x="3638042" y="342506"/>
                  </a:lnTo>
                  <a:lnTo>
                    <a:pt x="3631044" y="342506"/>
                  </a:lnTo>
                  <a:lnTo>
                    <a:pt x="3597833" y="371386"/>
                  </a:lnTo>
                  <a:lnTo>
                    <a:pt x="3596525" y="378739"/>
                  </a:lnTo>
                  <a:lnTo>
                    <a:pt x="3596525" y="387477"/>
                  </a:lnTo>
                  <a:lnTo>
                    <a:pt x="3613962" y="424840"/>
                  </a:lnTo>
                  <a:lnTo>
                    <a:pt x="3638283" y="431419"/>
                  </a:lnTo>
                  <a:lnTo>
                    <a:pt x="3647262" y="430682"/>
                  </a:lnTo>
                  <a:lnTo>
                    <a:pt x="3655288" y="428472"/>
                  </a:lnTo>
                  <a:lnTo>
                    <a:pt x="3662375" y="424802"/>
                  </a:lnTo>
                  <a:lnTo>
                    <a:pt x="3668496" y="419658"/>
                  </a:lnTo>
                  <a:lnTo>
                    <a:pt x="3670871" y="416560"/>
                  </a:lnTo>
                  <a:lnTo>
                    <a:pt x="3673437" y="413219"/>
                  </a:lnTo>
                  <a:lnTo>
                    <a:pt x="3676967" y="405638"/>
                  </a:lnTo>
                  <a:lnTo>
                    <a:pt x="3679025" y="397205"/>
                  </a:lnTo>
                  <a:lnTo>
                    <a:pt x="3679113" y="396633"/>
                  </a:lnTo>
                  <a:lnTo>
                    <a:pt x="3679774" y="387477"/>
                  </a:lnTo>
                  <a:lnTo>
                    <a:pt x="3679787" y="386905"/>
                  </a:lnTo>
                  <a:close/>
                </a:path>
                <a:path w="4491355" h="806450">
                  <a:moveTo>
                    <a:pt x="3758984" y="363639"/>
                  </a:moveTo>
                  <a:lnTo>
                    <a:pt x="3741128" y="345198"/>
                  </a:lnTo>
                  <a:lnTo>
                    <a:pt x="3741128" y="367588"/>
                  </a:lnTo>
                  <a:lnTo>
                    <a:pt x="3741128" y="373278"/>
                  </a:lnTo>
                  <a:lnTo>
                    <a:pt x="3726942" y="383006"/>
                  </a:lnTo>
                  <a:lnTo>
                    <a:pt x="3710698" y="383006"/>
                  </a:lnTo>
                  <a:lnTo>
                    <a:pt x="3710698" y="358571"/>
                  </a:lnTo>
                  <a:lnTo>
                    <a:pt x="3725253" y="358571"/>
                  </a:lnTo>
                  <a:lnTo>
                    <a:pt x="3741128" y="367588"/>
                  </a:lnTo>
                  <a:lnTo>
                    <a:pt x="3741128" y="345198"/>
                  </a:lnTo>
                  <a:lnTo>
                    <a:pt x="3738473" y="344487"/>
                  </a:lnTo>
                  <a:lnTo>
                    <a:pt x="3731615" y="344068"/>
                  </a:lnTo>
                  <a:lnTo>
                    <a:pt x="3693325" y="344068"/>
                  </a:lnTo>
                  <a:lnTo>
                    <a:pt x="3693325" y="429856"/>
                  </a:lnTo>
                  <a:lnTo>
                    <a:pt x="3710698" y="429856"/>
                  </a:lnTo>
                  <a:lnTo>
                    <a:pt x="3710698" y="397510"/>
                  </a:lnTo>
                  <a:lnTo>
                    <a:pt x="3729786" y="397510"/>
                  </a:lnTo>
                  <a:lnTo>
                    <a:pt x="3758984" y="375742"/>
                  </a:lnTo>
                  <a:lnTo>
                    <a:pt x="3758984" y="363639"/>
                  </a:lnTo>
                  <a:close/>
                </a:path>
                <a:path w="4491355" h="806450">
                  <a:moveTo>
                    <a:pt x="3845255" y="398907"/>
                  </a:moveTo>
                  <a:lnTo>
                    <a:pt x="3843794" y="393992"/>
                  </a:lnTo>
                  <a:lnTo>
                    <a:pt x="3842994" y="392836"/>
                  </a:lnTo>
                  <a:lnTo>
                    <a:pt x="3837940" y="385445"/>
                  </a:lnTo>
                  <a:lnTo>
                    <a:pt x="3834282" y="382485"/>
                  </a:lnTo>
                  <a:lnTo>
                    <a:pt x="3827399" y="379882"/>
                  </a:lnTo>
                  <a:lnTo>
                    <a:pt x="3827399" y="400418"/>
                  </a:lnTo>
                  <a:lnTo>
                    <a:pt x="3827399" y="406895"/>
                  </a:lnTo>
                  <a:lnTo>
                    <a:pt x="3813352" y="415366"/>
                  </a:lnTo>
                  <a:lnTo>
                    <a:pt x="3791089" y="415366"/>
                  </a:lnTo>
                  <a:lnTo>
                    <a:pt x="3791089" y="392836"/>
                  </a:lnTo>
                  <a:lnTo>
                    <a:pt x="3815740" y="392836"/>
                  </a:lnTo>
                  <a:lnTo>
                    <a:pt x="3820630" y="393776"/>
                  </a:lnTo>
                  <a:lnTo>
                    <a:pt x="3826040" y="397560"/>
                  </a:lnTo>
                  <a:lnTo>
                    <a:pt x="3827399" y="400418"/>
                  </a:lnTo>
                  <a:lnTo>
                    <a:pt x="3827399" y="379882"/>
                  </a:lnTo>
                  <a:lnTo>
                    <a:pt x="3825544" y="379171"/>
                  </a:lnTo>
                  <a:lnTo>
                    <a:pt x="3820312" y="378333"/>
                  </a:lnTo>
                  <a:lnTo>
                    <a:pt x="3791089" y="378333"/>
                  </a:lnTo>
                  <a:lnTo>
                    <a:pt x="3791089" y="344068"/>
                  </a:lnTo>
                  <a:lnTo>
                    <a:pt x="3773716" y="344068"/>
                  </a:lnTo>
                  <a:lnTo>
                    <a:pt x="3773716" y="429856"/>
                  </a:lnTo>
                  <a:lnTo>
                    <a:pt x="3821366" y="429856"/>
                  </a:lnTo>
                  <a:lnTo>
                    <a:pt x="3826814" y="429183"/>
                  </a:lnTo>
                  <a:lnTo>
                    <a:pt x="3845255" y="410273"/>
                  </a:lnTo>
                  <a:lnTo>
                    <a:pt x="3845255" y="398907"/>
                  </a:lnTo>
                  <a:close/>
                </a:path>
                <a:path w="4491355" h="806450">
                  <a:moveTo>
                    <a:pt x="3872573" y="344068"/>
                  </a:moveTo>
                  <a:lnTo>
                    <a:pt x="3855199" y="344068"/>
                  </a:lnTo>
                  <a:lnTo>
                    <a:pt x="3855199" y="429856"/>
                  </a:lnTo>
                  <a:lnTo>
                    <a:pt x="3872573" y="429856"/>
                  </a:lnTo>
                  <a:lnTo>
                    <a:pt x="3872573" y="344068"/>
                  </a:lnTo>
                  <a:close/>
                </a:path>
                <a:path w="4491355" h="806450">
                  <a:moveTo>
                    <a:pt x="3962425" y="399961"/>
                  </a:moveTo>
                  <a:lnTo>
                    <a:pt x="3946220" y="384162"/>
                  </a:lnTo>
                  <a:lnTo>
                    <a:pt x="3949916" y="382485"/>
                  </a:lnTo>
                  <a:lnTo>
                    <a:pt x="3952849" y="379996"/>
                  </a:lnTo>
                  <a:lnTo>
                    <a:pt x="3954068" y="378091"/>
                  </a:lnTo>
                  <a:lnTo>
                    <a:pt x="3957155" y="373303"/>
                  </a:lnTo>
                  <a:lnTo>
                    <a:pt x="3958234" y="369608"/>
                  </a:lnTo>
                  <a:lnTo>
                    <a:pt x="3958234" y="361924"/>
                  </a:lnTo>
                  <a:lnTo>
                    <a:pt x="3944582" y="345960"/>
                  </a:lnTo>
                  <a:lnTo>
                    <a:pt x="3944582" y="401497"/>
                  </a:lnTo>
                  <a:lnTo>
                    <a:pt x="3944582" y="407149"/>
                  </a:lnTo>
                  <a:lnTo>
                    <a:pt x="3943756" y="409575"/>
                  </a:lnTo>
                  <a:lnTo>
                    <a:pt x="3940530" y="413219"/>
                  </a:lnTo>
                  <a:lnTo>
                    <a:pt x="3938435" y="414362"/>
                  </a:lnTo>
                  <a:lnTo>
                    <a:pt x="3935857" y="414845"/>
                  </a:lnTo>
                  <a:lnTo>
                    <a:pt x="3934180" y="415175"/>
                  </a:lnTo>
                  <a:lnTo>
                    <a:pt x="3930205" y="415366"/>
                  </a:lnTo>
                  <a:lnTo>
                    <a:pt x="3907917" y="415366"/>
                  </a:lnTo>
                  <a:lnTo>
                    <a:pt x="3907917" y="392353"/>
                  </a:lnTo>
                  <a:lnTo>
                    <a:pt x="3929799" y="392353"/>
                  </a:lnTo>
                  <a:lnTo>
                    <a:pt x="3944582" y="401497"/>
                  </a:lnTo>
                  <a:lnTo>
                    <a:pt x="3944582" y="345960"/>
                  </a:lnTo>
                  <a:lnTo>
                    <a:pt x="3943400" y="345490"/>
                  </a:lnTo>
                  <a:lnTo>
                    <a:pt x="3941343" y="345147"/>
                  </a:lnTo>
                  <a:lnTo>
                    <a:pt x="3941343" y="365417"/>
                  </a:lnTo>
                  <a:lnTo>
                    <a:pt x="3941343" y="370827"/>
                  </a:lnTo>
                  <a:lnTo>
                    <a:pt x="3925989" y="378091"/>
                  </a:lnTo>
                  <a:lnTo>
                    <a:pt x="3907917" y="378091"/>
                  </a:lnTo>
                  <a:lnTo>
                    <a:pt x="3907917" y="358330"/>
                  </a:lnTo>
                  <a:lnTo>
                    <a:pt x="3925989" y="358330"/>
                  </a:lnTo>
                  <a:lnTo>
                    <a:pt x="3941343" y="365417"/>
                  </a:lnTo>
                  <a:lnTo>
                    <a:pt x="3941343" y="345147"/>
                  </a:lnTo>
                  <a:lnTo>
                    <a:pt x="3936708" y="344347"/>
                  </a:lnTo>
                  <a:lnTo>
                    <a:pt x="3931653" y="344068"/>
                  </a:lnTo>
                  <a:lnTo>
                    <a:pt x="3890543" y="344068"/>
                  </a:lnTo>
                  <a:lnTo>
                    <a:pt x="3890543" y="429856"/>
                  </a:lnTo>
                  <a:lnTo>
                    <a:pt x="3919753" y="429856"/>
                  </a:lnTo>
                  <a:lnTo>
                    <a:pt x="3957904" y="420039"/>
                  </a:lnTo>
                  <a:lnTo>
                    <a:pt x="3962425" y="408851"/>
                  </a:lnTo>
                  <a:lnTo>
                    <a:pt x="3962425" y="399961"/>
                  </a:lnTo>
                  <a:close/>
                </a:path>
                <a:path w="4491355" h="806450">
                  <a:moveTo>
                    <a:pt x="4082250" y="399961"/>
                  </a:moveTo>
                  <a:lnTo>
                    <a:pt x="4066032" y="384162"/>
                  </a:lnTo>
                  <a:lnTo>
                    <a:pt x="4069727" y="382485"/>
                  </a:lnTo>
                  <a:lnTo>
                    <a:pt x="4072661" y="379996"/>
                  </a:lnTo>
                  <a:lnTo>
                    <a:pt x="4073893" y="378091"/>
                  </a:lnTo>
                  <a:lnTo>
                    <a:pt x="4076979" y="373303"/>
                  </a:lnTo>
                  <a:lnTo>
                    <a:pt x="4078059" y="369608"/>
                  </a:lnTo>
                  <a:lnTo>
                    <a:pt x="4078059" y="361924"/>
                  </a:lnTo>
                  <a:lnTo>
                    <a:pt x="4077182" y="358571"/>
                  </a:lnTo>
                  <a:lnTo>
                    <a:pt x="4077030" y="358330"/>
                  </a:lnTo>
                  <a:lnTo>
                    <a:pt x="4073664" y="352615"/>
                  </a:lnTo>
                  <a:lnTo>
                    <a:pt x="4071467" y="350240"/>
                  </a:lnTo>
                  <a:lnTo>
                    <a:pt x="4066197" y="346671"/>
                  </a:lnTo>
                  <a:lnTo>
                    <a:pt x="4064393" y="345960"/>
                  </a:lnTo>
                  <a:lnTo>
                    <a:pt x="4064393" y="401497"/>
                  </a:lnTo>
                  <a:lnTo>
                    <a:pt x="4064393" y="407149"/>
                  </a:lnTo>
                  <a:lnTo>
                    <a:pt x="4063581" y="409575"/>
                  </a:lnTo>
                  <a:lnTo>
                    <a:pt x="4060342" y="413219"/>
                  </a:lnTo>
                  <a:lnTo>
                    <a:pt x="4058247" y="414362"/>
                  </a:lnTo>
                  <a:lnTo>
                    <a:pt x="4055668" y="414845"/>
                  </a:lnTo>
                  <a:lnTo>
                    <a:pt x="4053992" y="415175"/>
                  </a:lnTo>
                  <a:lnTo>
                    <a:pt x="4050017" y="415366"/>
                  </a:lnTo>
                  <a:lnTo>
                    <a:pt x="4027728" y="415366"/>
                  </a:lnTo>
                  <a:lnTo>
                    <a:pt x="4027728" y="392353"/>
                  </a:lnTo>
                  <a:lnTo>
                    <a:pt x="4049623" y="392353"/>
                  </a:lnTo>
                  <a:lnTo>
                    <a:pt x="4064393" y="401497"/>
                  </a:lnTo>
                  <a:lnTo>
                    <a:pt x="4064393" y="345960"/>
                  </a:lnTo>
                  <a:lnTo>
                    <a:pt x="4063225" y="345490"/>
                  </a:lnTo>
                  <a:lnTo>
                    <a:pt x="4061168" y="345147"/>
                  </a:lnTo>
                  <a:lnTo>
                    <a:pt x="4061168" y="365417"/>
                  </a:lnTo>
                  <a:lnTo>
                    <a:pt x="4061168" y="370827"/>
                  </a:lnTo>
                  <a:lnTo>
                    <a:pt x="4045801" y="378091"/>
                  </a:lnTo>
                  <a:lnTo>
                    <a:pt x="4027728" y="378091"/>
                  </a:lnTo>
                  <a:lnTo>
                    <a:pt x="4027728" y="358330"/>
                  </a:lnTo>
                  <a:lnTo>
                    <a:pt x="4045801" y="358330"/>
                  </a:lnTo>
                  <a:lnTo>
                    <a:pt x="4061168" y="365417"/>
                  </a:lnTo>
                  <a:lnTo>
                    <a:pt x="4061168" y="345147"/>
                  </a:lnTo>
                  <a:lnTo>
                    <a:pt x="4056532" y="344347"/>
                  </a:lnTo>
                  <a:lnTo>
                    <a:pt x="4051477" y="344068"/>
                  </a:lnTo>
                  <a:lnTo>
                    <a:pt x="4010355" y="344068"/>
                  </a:lnTo>
                  <a:lnTo>
                    <a:pt x="4010355" y="429856"/>
                  </a:lnTo>
                  <a:lnTo>
                    <a:pt x="4039578" y="429856"/>
                  </a:lnTo>
                  <a:lnTo>
                    <a:pt x="4077716" y="420039"/>
                  </a:lnTo>
                  <a:lnTo>
                    <a:pt x="4082250" y="408851"/>
                  </a:lnTo>
                  <a:lnTo>
                    <a:pt x="4082250" y="399961"/>
                  </a:lnTo>
                  <a:close/>
                </a:path>
                <a:path w="4491355" h="806450">
                  <a:moveTo>
                    <a:pt x="4162069" y="415366"/>
                  </a:moveTo>
                  <a:lnTo>
                    <a:pt x="4114266" y="415366"/>
                  </a:lnTo>
                  <a:lnTo>
                    <a:pt x="4114266" y="392112"/>
                  </a:lnTo>
                  <a:lnTo>
                    <a:pt x="4157154" y="392112"/>
                  </a:lnTo>
                  <a:lnTo>
                    <a:pt x="4157154" y="377621"/>
                  </a:lnTo>
                  <a:lnTo>
                    <a:pt x="4114266" y="377621"/>
                  </a:lnTo>
                  <a:lnTo>
                    <a:pt x="4114266" y="358571"/>
                  </a:lnTo>
                  <a:lnTo>
                    <a:pt x="4160393" y="358571"/>
                  </a:lnTo>
                  <a:lnTo>
                    <a:pt x="4160393" y="344068"/>
                  </a:lnTo>
                  <a:lnTo>
                    <a:pt x="4096893" y="344068"/>
                  </a:lnTo>
                  <a:lnTo>
                    <a:pt x="4096893" y="429856"/>
                  </a:lnTo>
                  <a:lnTo>
                    <a:pt x="4162069" y="429856"/>
                  </a:lnTo>
                  <a:lnTo>
                    <a:pt x="4162069" y="415366"/>
                  </a:lnTo>
                  <a:close/>
                </a:path>
                <a:path w="4491355" h="806450">
                  <a:moveTo>
                    <a:pt x="4238752" y="344068"/>
                  </a:moveTo>
                  <a:lnTo>
                    <a:pt x="4170692" y="344068"/>
                  </a:lnTo>
                  <a:lnTo>
                    <a:pt x="4170692" y="358571"/>
                  </a:lnTo>
                  <a:lnTo>
                    <a:pt x="4196105" y="358571"/>
                  </a:lnTo>
                  <a:lnTo>
                    <a:pt x="4196105" y="429856"/>
                  </a:lnTo>
                  <a:lnTo>
                    <a:pt x="4213479" y="429856"/>
                  </a:lnTo>
                  <a:lnTo>
                    <a:pt x="4213479" y="358571"/>
                  </a:lnTo>
                  <a:lnTo>
                    <a:pt x="4238752" y="358571"/>
                  </a:lnTo>
                  <a:lnTo>
                    <a:pt x="4238752" y="344068"/>
                  </a:lnTo>
                  <a:close/>
                </a:path>
                <a:path w="4491355" h="806450">
                  <a:moveTo>
                    <a:pt x="4315663" y="363639"/>
                  </a:moveTo>
                  <a:lnTo>
                    <a:pt x="4297807" y="345198"/>
                  </a:lnTo>
                  <a:lnTo>
                    <a:pt x="4297807" y="367588"/>
                  </a:lnTo>
                  <a:lnTo>
                    <a:pt x="4297807" y="373278"/>
                  </a:lnTo>
                  <a:lnTo>
                    <a:pt x="4283621" y="383006"/>
                  </a:lnTo>
                  <a:lnTo>
                    <a:pt x="4267378" y="383006"/>
                  </a:lnTo>
                  <a:lnTo>
                    <a:pt x="4267378" y="358571"/>
                  </a:lnTo>
                  <a:lnTo>
                    <a:pt x="4281932" y="358571"/>
                  </a:lnTo>
                  <a:lnTo>
                    <a:pt x="4297807" y="367588"/>
                  </a:lnTo>
                  <a:lnTo>
                    <a:pt x="4297807" y="345198"/>
                  </a:lnTo>
                  <a:lnTo>
                    <a:pt x="4295152" y="344487"/>
                  </a:lnTo>
                  <a:lnTo>
                    <a:pt x="4288294" y="344068"/>
                  </a:lnTo>
                  <a:lnTo>
                    <a:pt x="4250004" y="344068"/>
                  </a:lnTo>
                  <a:lnTo>
                    <a:pt x="4250004" y="429856"/>
                  </a:lnTo>
                  <a:lnTo>
                    <a:pt x="4267378" y="429856"/>
                  </a:lnTo>
                  <a:lnTo>
                    <a:pt x="4267378" y="397510"/>
                  </a:lnTo>
                  <a:lnTo>
                    <a:pt x="4286466" y="397510"/>
                  </a:lnTo>
                  <a:lnTo>
                    <a:pt x="4315663" y="375742"/>
                  </a:lnTo>
                  <a:lnTo>
                    <a:pt x="4315663" y="363639"/>
                  </a:lnTo>
                  <a:close/>
                </a:path>
                <a:path w="4491355" h="806450">
                  <a:moveTo>
                    <a:pt x="4396676" y="429856"/>
                  </a:moveTo>
                  <a:lnTo>
                    <a:pt x="4388853" y="410324"/>
                  </a:lnTo>
                  <a:lnTo>
                    <a:pt x="4383049" y="395833"/>
                  </a:lnTo>
                  <a:lnTo>
                    <a:pt x="4370324" y="364083"/>
                  </a:lnTo>
                  <a:lnTo>
                    <a:pt x="4364926" y="350608"/>
                  </a:lnTo>
                  <a:lnTo>
                    <a:pt x="4364926" y="395833"/>
                  </a:lnTo>
                  <a:lnTo>
                    <a:pt x="4341419" y="395833"/>
                  </a:lnTo>
                  <a:lnTo>
                    <a:pt x="4353001" y="364083"/>
                  </a:lnTo>
                  <a:lnTo>
                    <a:pt x="4364926" y="395833"/>
                  </a:lnTo>
                  <a:lnTo>
                    <a:pt x="4364926" y="350608"/>
                  </a:lnTo>
                  <a:lnTo>
                    <a:pt x="4362310" y="344068"/>
                  </a:lnTo>
                  <a:lnTo>
                    <a:pt x="4343959" y="344068"/>
                  </a:lnTo>
                  <a:lnTo>
                    <a:pt x="4310646" y="429856"/>
                  </a:lnTo>
                  <a:lnTo>
                    <a:pt x="4329023" y="429856"/>
                  </a:lnTo>
                  <a:lnTo>
                    <a:pt x="4336148" y="410324"/>
                  </a:lnTo>
                  <a:lnTo>
                    <a:pt x="4370565" y="410324"/>
                  </a:lnTo>
                  <a:lnTo>
                    <a:pt x="4377969" y="429856"/>
                  </a:lnTo>
                  <a:lnTo>
                    <a:pt x="4396676" y="429856"/>
                  </a:lnTo>
                  <a:close/>
                </a:path>
                <a:path w="4491355" h="806450">
                  <a:moveTo>
                    <a:pt x="4491088" y="360718"/>
                  </a:moveTo>
                  <a:lnTo>
                    <a:pt x="4489615" y="357251"/>
                  </a:lnTo>
                  <a:lnTo>
                    <a:pt x="4488675" y="355028"/>
                  </a:lnTo>
                  <a:lnTo>
                    <a:pt x="4478998" y="345884"/>
                  </a:lnTo>
                  <a:lnTo>
                    <a:pt x="4472343" y="343585"/>
                  </a:lnTo>
                  <a:lnTo>
                    <a:pt x="4456150" y="343585"/>
                  </a:lnTo>
                  <a:lnTo>
                    <a:pt x="4449711" y="345567"/>
                  </a:lnTo>
                  <a:lnTo>
                    <a:pt x="4439412" y="353453"/>
                  </a:lnTo>
                  <a:lnTo>
                    <a:pt x="4436351" y="359968"/>
                  </a:lnTo>
                  <a:lnTo>
                    <a:pt x="4435386" y="369023"/>
                  </a:lnTo>
                  <a:lnTo>
                    <a:pt x="4451794" y="370662"/>
                  </a:lnTo>
                  <a:lnTo>
                    <a:pt x="4452112" y="365848"/>
                  </a:lnTo>
                  <a:lnTo>
                    <a:pt x="4453267" y="362419"/>
                  </a:lnTo>
                  <a:lnTo>
                    <a:pt x="4457331" y="358292"/>
                  </a:lnTo>
                  <a:lnTo>
                    <a:pt x="4460037" y="357251"/>
                  </a:lnTo>
                  <a:lnTo>
                    <a:pt x="4466933" y="357251"/>
                  </a:lnTo>
                  <a:lnTo>
                    <a:pt x="4469650" y="358228"/>
                  </a:lnTo>
                  <a:lnTo>
                    <a:pt x="4473575" y="362178"/>
                  </a:lnTo>
                  <a:lnTo>
                    <a:pt x="4474565" y="364998"/>
                  </a:lnTo>
                  <a:lnTo>
                    <a:pt x="4474565" y="372008"/>
                  </a:lnTo>
                  <a:lnTo>
                    <a:pt x="4457547" y="392811"/>
                  </a:lnTo>
                  <a:lnTo>
                    <a:pt x="4451223" y="398919"/>
                  </a:lnTo>
                  <a:lnTo>
                    <a:pt x="4433455" y="429856"/>
                  </a:lnTo>
                  <a:lnTo>
                    <a:pt x="4491088" y="429856"/>
                  </a:lnTo>
                  <a:lnTo>
                    <a:pt x="4491088" y="414642"/>
                  </a:lnTo>
                  <a:lnTo>
                    <a:pt x="4458386" y="414642"/>
                  </a:lnTo>
                  <a:lnTo>
                    <a:pt x="4459236" y="413169"/>
                  </a:lnTo>
                  <a:lnTo>
                    <a:pt x="4460367" y="411619"/>
                  </a:lnTo>
                  <a:lnTo>
                    <a:pt x="4461764" y="410070"/>
                  </a:lnTo>
                  <a:lnTo>
                    <a:pt x="4463135" y="408495"/>
                  </a:lnTo>
                  <a:lnTo>
                    <a:pt x="4466425" y="405333"/>
                  </a:lnTo>
                  <a:lnTo>
                    <a:pt x="4476839" y="395795"/>
                  </a:lnTo>
                  <a:lnTo>
                    <a:pt x="4480458" y="392137"/>
                  </a:lnTo>
                  <a:lnTo>
                    <a:pt x="4482427" y="389572"/>
                  </a:lnTo>
                  <a:lnTo>
                    <a:pt x="4485437" y="385749"/>
                  </a:lnTo>
                  <a:lnTo>
                    <a:pt x="4487646" y="382092"/>
                  </a:lnTo>
                  <a:lnTo>
                    <a:pt x="4490390" y="375081"/>
                  </a:lnTo>
                  <a:lnTo>
                    <a:pt x="4490974" y="372008"/>
                  </a:lnTo>
                  <a:lnTo>
                    <a:pt x="4491088" y="360718"/>
                  </a:lnTo>
                  <a:close/>
                </a:path>
              </a:pathLst>
            </a:custGeom>
            <a:solidFill>
              <a:srgbClr val="00669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3350628" y="5827560"/>
              <a:ext cx="4038600" cy="821055"/>
            </a:xfrm>
            <a:custGeom>
              <a:avLst/>
              <a:gdLst/>
              <a:ahLst/>
              <a:cxnLst/>
              <a:rect l="l" t="t" r="r" b="b"/>
              <a:pathLst>
                <a:path w="4038600" h="821054">
                  <a:moveTo>
                    <a:pt x="85979" y="356743"/>
                  </a:moveTo>
                  <a:lnTo>
                    <a:pt x="68618" y="335800"/>
                  </a:lnTo>
                  <a:lnTo>
                    <a:pt x="68618" y="358165"/>
                  </a:lnTo>
                  <a:lnTo>
                    <a:pt x="66903" y="363296"/>
                  </a:lnTo>
                  <a:lnTo>
                    <a:pt x="65405" y="365125"/>
                  </a:lnTo>
                  <a:lnTo>
                    <a:pt x="61112" y="367271"/>
                  </a:lnTo>
                  <a:lnTo>
                    <a:pt x="60350" y="367347"/>
                  </a:lnTo>
                  <a:lnTo>
                    <a:pt x="60350" y="391147"/>
                  </a:lnTo>
                  <a:lnTo>
                    <a:pt x="50330" y="403656"/>
                  </a:lnTo>
                  <a:lnTo>
                    <a:pt x="47739" y="403288"/>
                  </a:lnTo>
                  <a:lnTo>
                    <a:pt x="46037" y="403085"/>
                  </a:lnTo>
                  <a:lnTo>
                    <a:pt x="42214" y="401993"/>
                  </a:lnTo>
                  <a:lnTo>
                    <a:pt x="21082" y="394919"/>
                  </a:lnTo>
                  <a:lnTo>
                    <a:pt x="28371" y="373100"/>
                  </a:lnTo>
                  <a:lnTo>
                    <a:pt x="60350" y="391147"/>
                  </a:lnTo>
                  <a:lnTo>
                    <a:pt x="60350" y="367347"/>
                  </a:lnTo>
                  <a:lnTo>
                    <a:pt x="58572" y="367499"/>
                  </a:lnTo>
                  <a:lnTo>
                    <a:pt x="54038" y="366547"/>
                  </a:lnTo>
                  <a:lnTo>
                    <a:pt x="50038" y="365315"/>
                  </a:lnTo>
                  <a:lnTo>
                    <a:pt x="32893" y="359587"/>
                  </a:lnTo>
                  <a:lnTo>
                    <a:pt x="39166" y="340829"/>
                  </a:lnTo>
                  <a:lnTo>
                    <a:pt x="68618" y="358165"/>
                  </a:lnTo>
                  <a:lnTo>
                    <a:pt x="68618" y="335800"/>
                  </a:lnTo>
                  <a:lnTo>
                    <a:pt x="66205" y="334835"/>
                  </a:lnTo>
                  <a:lnTo>
                    <a:pt x="27216" y="321805"/>
                  </a:lnTo>
                  <a:lnTo>
                    <a:pt x="0" y="403161"/>
                  </a:lnTo>
                  <a:lnTo>
                    <a:pt x="24942" y="411505"/>
                  </a:lnTo>
                  <a:lnTo>
                    <a:pt x="38214" y="415848"/>
                  </a:lnTo>
                  <a:lnTo>
                    <a:pt x="44881" y="417868"/>
                  </a:lnTo>
                  <a:lnTo>
                    <a:pt x="52247" y="419481"/>
                  </a:lnTo>
                  <a:lnTo>
                    <a:pt x="56349" y="419417"/>
                  </a:lnTo>
                  <a:lnTo>
                    <a:pt x="77698" y="393077"/>
                  </a:lnTo>
                  <a:lnTo>
                    <a:pt x="74714" y="384327"/>
                  </a:lnTo>
                  <a:lnTo>
                    <a:pt x="71755" y="380593"/>
                  </a:lnTo>
                  <a:lnTo>
                    <a:pt x="67297" y="377482"/>
                  </a:lnTo>
                  <a:lnTo>
                    <a:pt x="71323" y="377063"/>
                  </a:lnTo>
                  <a:lnTo>
                    <a:pt x="85750" y="360210"/>
                  </a:lnTo>
                  <a:lnTo>
                    <a:pt x="85979" y="356743"/>
                  </a:lnTo>
                  <a:close/>
                </a:path>
                <a:path w="4038600" h="821054">
                  <a:moveTo>
                    <a:pt x="165531" y="382816"/>
                  </a:moveTo>
                  <a:lnTo>
                    <a:pt x="147091" y="362000"/>
                  </a:lnTo>
                  <a:lnTo>
                    <a:pt x="147091" y="383984"/>
                  </a:lnTo>
                  <a:lnTo>
                    <a:pt x="147078" y="386943"/>
                  </a:lnTo>
                  <a:lnTo>
                    <a:pt x="133261" y="397840"/>
                  </a:lnTo>
                  <a:lnTo>
                    <a:pt x="128816" y="396836"/>
                  </a:lnTo>
                  <a:lnTo>
                    <a:pt x="113398" y="391680"/>
                  </a:lnTo>
                  <a:lnTo>
                    <a:pt x="121158" y="368503"/>
                  </a:lnTo>
                  <a:lnTo>
                    <a:pt x="147091" y="383984"/>
                  </a:lnTo>
                  <a:lnTo>
                    <a:pt x="147091" y="362000"/>
                  </a:lnTo>
                  <a:lnTo>
                    <a:pt x="145605" y="361391"/>
                  </a:lnTo>
                  <a:lnTo>
                    <a:pt x="109270" y="349237"/>
                  </a:lnTo>
                  <a:lnTo>
                    <a:pt x="82067" y="430606"/>
                  </a:lnTo>
                  <a:lnTo>
                    <a:pt x="98539" y="436118"/>
                  </a:lnTo>
                  <a:lnTo>
                    <a:pt x="108800" y="405434"/>
                  </a:lnTo>
                  <a:lnTo>
                    <a:pt x="126949" y="411505"/>
                  </a:lnTo>
                  <a:lnTo>
                    <a:pt x="132702" y="412978"/>
                  </a:lnTo>
                  <a:lnTo>
                    <a:pt x="136880" y="413524"/>
                  </a:lnTo>
                  <a:lnTo>
                    <a:pt x="139966" y="413854"/>
                  </a:lnTo>
                  <a:lnTo>
                    <a:pt x="143243" y="413524"/>
                  </a:lnTo>
                  <a:lnTo>
                    <a:pt x="150126" y="411492"/>
                  </a:lnTo>
                  <a:lnTo>
                    <a:pt x="153289" y="409600"/>
                  </a:lnTo>
                  <a:lnTo>
                    <a:pt x="157670" y="405434"/>
                  </a:lnTo>
                  <a:lnTo>
                    <a:pt x="159194" y="403987"/>
                  </a:lnTo>
                  <a:lnTo>
                    <a:pt x="161505" y="400100"/>
                  </a:lnTo>
                  <a:lnTo>
                    <a:pt x="162255" y="397840"/>
                  </a:lnTo>
                  <a:lnTo>
                    <a:pt x="165341" y="388632"/>
                  </a:lnTo>
                  <a:lnTo>
                    <a:pt x="165531" y="382816"/>
                  </a:lnTo>
                  <a:close/>
                </a:path>
                <a:path w="4038600" h="821054">
                  <a:moveTo>
                    <a:pt x="221170" y="477126"/>
                  </a:moveTo>
                  <a:lnTo>
                    <a:pt x="218973" y="439407"/>
                  </a:lnTo>
                  <a:lnTo>
                    <a:pt x="218706" y="434784"/>
                  </a:lnTo>
                  <a:lnTo>
                    <a:pt x="216725" y="400888"/>
                  </a:lnTo>
                  <a:lnTo>
                    <a:pt x="215785" y="384860"/>
                  </a:lnTo>
                  <a:lnTo>
                    <a:pt x="201853" y="380212"/>
                  </a:lnTo>
                  <a:lnTo>
                    <a:pt x="201853" y="434784"/>
                  </a:lnTo>
                  <a:lnTo>
                    <a:pt x="179552" y="427329"/>
                  </a:lnTo>
                  <a:lnTo>
                    <a:pt x="200621" y="400888"/>
                  </a:lnTo>
                  <a:lnTo>
                    <a:pt x="201853" y="434784"/>
                  </a:lnTo>
                  <a:lnTo>
                    <a:pt x="201853" y="380212"/>
                  </a:lnTo>
                  <a:lnTo>
                    <a:pt x="198386" y="379044"/>
                  </a:lnTo>
                  <a:lnTo>
                    <a:pt x="139585" y="449846"/>
                  </a:lnTo>
                  <a:lnTo>
                    <a:pt x="157010" y="455663"/>
                  </a:lnTo>
                  <a:lnTo>
                    <a:pt x="169964" y="439407"/>
                  </a:lnTo>
                  <a:lnTo>
                    <a:pt x="202590" y="450329"/>
                  </a:lnTo>
                  <a:lnTo>
                    <a:pt x="203428" y="471195"/>
                  </a:lnTo>
                  <a:lnTo>
                    <a:pt x="221170" y="477126"/>
                  </a:lnTo>
                  <a:close/>
                </a:path>
                <a:path w="4038600" h="821054">
                  <a:moveTo>
                    <a:pt x="354304" y="431190"/>
                  </a:moveTo>
                  <a:lnTo>
                    <a:pt x="337832" y="425678"/>
                  </a:lnTo>
                  <a:lnTo>
                    <a:pt x="315226" y="493293"/>
                  </a:lnTo>
                  <a:lnTo>
                    <a:pt x="291134" y="485241"/>
                  </a:lnTo>
                  <a:lnTo>
                    <a:pt x="292976" y="479729"/>
                  </a:lnTo>
                  <a:lnTo>
                    <a:pt x="313740" y="417626"/>
                  </a:lnTo>
                  <a:lnTo>
                    <a:pt x="297268" y="412115"/>
                  </a:lnTo>
                  <a:lnTo>
                    <a:pt x="274650" y="479729"/>
                  </a:lnTo>
                  <a:lnTo>
                    <a:pt x="251244" y="471893"/>
                  </a:lnTo>
                  <a:lnTo>
                    <a:pt x="273850" y="404279"/>
                  </a:lnTo>
                  <a:lnTo>
                    <a:pt x="257378" y="398780"/>
                  </a:lnTo>
                  <a:lnTo>
                    <a:pt x="230162" y="480136"/>
                  </a:lnTo>
                  <a:lnTo>
                    <a:pt x="320611" y="510387"/>
                  </a:lnTo>
                  <a:lnTo>
                    <a:pt x="314693" y="528116"/>
                  </a:lnTo>
                  <a:lnTo>
                    <a:pt x="328434" y="532714"/>
                  </a:lnTo>
                  <a:lnTo>
                    <a:pt x="338963" y="501230"/>
                  </a:lnTo>
                  <a:lnTo>
                    <a:pt x="331698" y="498805"/>
                  </a:lnTo>
                  <a:lnTo>
                    <a:pt x="333540" y="493293"/>
                  </a:lnTo>
                  <a:lnTo>
                    <a:pt x="354304" y="431190"/>
                  </a:lnTo>
                  <a:close/>
                </a:path>
                <a:path w="4038600" h="821054">
                  <a:moveTo>
                    <a:pt x="433171" y="457568"/>
                  </a:moveTo>
                  <a:lnTo>
                    <a:pt x="430542" y="456679"/>
                  </a:lnTo>
                  <a:lnTo>
                    <a:pt x="372948" y="437426"/>
                  </a:lnTo>
                  <a:lnTo>
                    <a:pt x="345732" y="518782"/>
                  </a:lnTo>
                  <a:lnTo>
                    <a:pt x="407543" y="539457"/>
                  </a:lnTo>
                  <a:lnTo>
                    <a:pt x="412153" y="525716"/>
                  </a:lnTo>
                  <a:lnTo>
                    <a:pt x="366801" y="510552"/>
                  </a:lnTo>
                  <a:lnTo>
                    <a:pt x="374180" y="488505"/>
                  </a:lnTo>
                  <a:lnTo>
                    <a:pt x="414858" y="502107"/>
                  </a:lnTo>
                  <a:lnTo>
                    <a:pt x="419404" y="488505"/>
                  </a:lnTo>
                  <a:lnTo>
                    <a:pt x="419455" y="488353"/>
                  </a:lnTo>
                  <a:lnTo>
                    <a:pt x="378777" y="474751"/>
                  </a:lnTo>
                  <a:lnTo>
                    <a:pt x="384822" y="456679"/>
                  </a:lnTo>
                  <a:lnTo>
                    <a:pt x="428561" y="471309"/>
                  </a:lnTo>
                  <a:lnTo>
                    <a:pt x="433171" y="457568"/>
                  </a:lnTo>
                  <a:close/>
                </a:path>
                <a:path w="4038600" h="821054">
                  <a:moveTo>
                    <a:pt x="513740" y="484505"/>
                  </a:moveTo>
                  <a:lnTo>
                    <a:pt x="497255" y="478993"/>
                  </a:lnTo>
                  <a:lnTo>
                    <a:pt x="486537" y="511035"/>
                  </a:lnTo>
                  <a:lnTo>
                    <a:pt x="454494" y="500329"/>
                  </a:lnTo>
                  <a:lnTo>
                    <a:pt x="465213" y="468274"/>
                  </a:lnTo>
                  <a:lnTo>
                    <a:pt x="448741" y="462775"/>
                  </a:lnTo>
                  <a:lnTo>
                    <a:pt x="421525" y="544131"/>
                  </a:lnTo>
                  <a:lnTo>
                    <a:pt x="437997" y="549643"/>
                  </a:lnTo>
                  <a:lnTo>
                    <a:pt x="449897" y="514070"/>
                  </a:lnTo>
                  <a:lnTo>
                    <a:pt x="481939" y="524789"/>
                  </a:lnTo>
                  <a:lnTo>
                    <a:pt x="470039" y="560362"/>
                  </a:lnTo>
                  <a:lnTo>
                    <a:pt x="486524" y="565873"/>
                  </a:lnTo>
                  <a:lnTo>
                    <a:pt x="503847" y="514070"/>
                  </a:lnTo>
                  <a:lnTo>
                    <a:pt x="504863" y="511035"/>
                  </a:lnTo>
                  <a:lnTo>
                    <a:pt x="513740" y="484505"/>
                  </a:lnTo>
                  <a:close/>
                </a:path>
                <a:path w="4038600" h="821054">
                  <a:moveTo>
                    <a:pt x="595680" y="511911"/>
                  </a:moveTo>
                  <a:lnTo>
                    <a:pt x="579323" y="506437"/>
                  </a:lnTo>
                  <a:lnTo>
                    <a:pt x="528243" y="549592"/>
                  </a:lnTo>
                  <a:lnTo>
                    <a:pt x="546366" y="495414"/>
                  </a:lnTo>
                  <a:lnTo>
                    <a:pt x="531025" y="490296"/>
                  </a:lnTo>
                  <a:lnTo>
                    <a:pt x="503809" y="571652"/>
                  </a:lnTo>
                  <a:lnTo>
                    <a:pt x="520179" y="577126"/>
                  </a:lnTo>
                  <a:lnTo>
                    <a:pt x="553250" y="549592"/>
                  </a:lnTo>
                  <a:lnTo>
                    <a:pt x="570953" y="534847"/>
                  </a:lnTo>
                  <a:lnTo>
                    <a:pt x="553135" y="588149"/>
                  </a:lnTo>
                  <a:lnTo>
                    <a:pt x="568464" y="593280"/>
                  </a:lnTo>
                  <a:lnTo>
                    <a:pt x="588010" y="534847"/>
                  </a:lnTo>
                  <a:lnTo>
                    <a:pt x="595680" y="511911"/>
                  </a:lnTo>
                  <a:close/>
                </a:path>
                <a:path w="4038600" h="821054">
                  <a:moveTo>
                    <a:pt x="672706" y="537679"/>
                  </a:moveTo>
                  <a:lnTo>
                    <a:pt x="670077" y="536790"/>
                  </a:lnTo>
                  <a:lnTo>
                    <a:pt x="612482" y="517537"/>
                  </a:lnTo>
                  <a:lnTo>
                    <a:pt x="585266" y="598893"/>
                  </a:lnTo>
                  <a:lnTo>
                    <a:pt x="647090" y="619569"/>
                  </a:lnTo>
                  <a:lnTo>
                    <a:pt x="651687" y="605815"/>
                  </a:lnTo>
                  <a:lnTo>
                    <a:pt x="606348" y="590651"/>
                  </a:lnTo>
                  <a:lnTo>
                    <a:pt x="613714" y="568617"/>
                  </a:lnTo>
                  <a:lnTo>
                    <a:pt x="654392" y="582218"/>
                  </a:lnTo>
                  <a:lnTo>
                    <a:pt x="658952" y="568617"/>
                  </a:lnTo>
                  <a:lnTo>
                    <a:pt x="658990" y="568464"/>
                  </a:lnTo>
                  <a:lnTo>
                    <a:pt x="618312" y="554863"/>
                  </a:lnTo>
                  <a:lnTo>
                    <a:pt x="624357" y="536790"/>
                  </a:lnTo>
                  <a:lnTo>
                    <a:pt x="668108" y="551421"/>
                  </a:lnTo>
                  <a:lnTo>
                    <a:pt x="672706" y="537679"/>
                  </a:lnTo>
                  <a:close/>
                </a:path>
                <a:path w="4038600" h="821054">
                  <a:moveTo>
                    <a:pt x="778586" y="573087"/>
                  </a:moveTo>
                  <a:lnTo>
                    <a:pt x="714044" y="551497"/>
                  </a:lnTo>
                  <a:lnTo>
                    <a:pt x="709447" y="565251"/>
                  </a:lnTo>
                  <a:lnTo>
                    <a:pt x="733539" y="573316"/>
                  </a:lnTo>
                  <a:lnTo>
                    <a:pt x="710933" y="640918"/>
                  </a:lnTo>
                  <a:lnTo>
                    <a:pt x="727405" y="646430"/>
                  </a:lnTo>
                  <a:lnTo>
                    <a:pt x="750011" y="578815"/>
                  </a:lnTo>
                  <a:lnTo>
                    <a:pt x="773988" y="586841"/>
                  </a:lnTo>
                  <a:lnTo>
                    <a:pt x="776668" y="578815"/>
                  </a:lnTo>
                  <a:lnTo>
                    <a:pt x="778586" y="573087"/>
                  </a:lnTo>
                  <a:close/>
                </a:path>
                <a:path w="4038600" h="821054">
                  <a:moveTo>
                    <a:pt x="851700" y="597535"/>
                  </a:moveTo>
                  <a:lnTo>
                    <a:pt x="834555" y="591794"/>
                  </a:lnTo>
                  <a:lnTo>
                    <a:pt x="804252" y="628497"/>
                  </a:lnTo>
                  <a:lnTo>
                    <a:pt x="799401" y="580047"/>
                  </a:lnTo>
                  <a:lnTo>
                    <a:pt x="780897" y="573862"/>
                  </a:lnTo>
                  <a:lnTo>
                    <a:pt x="791311" y="642200"/>
                  </a:lnTo>
                  <a:lnTo>
                    <a:pt x="788276" y="646303"/>
                  </a:lnTo>
                  <a:lnTo>
                    <a:pt x="785685" y="648779"/>
                  </a:lnTo>
                  <a:lnTo>
                    <a:pt x="783590" y="649643"/>
                  </a:lnTo>
                  <a:lnTo>
                    <a:pt x="781469" y="650468"/>
                  </a:lnTo>
                  <a:lnTo>
                    <a:pt x="778510" y="650252"/>
                  </a:lnTo>
                  <a:lnTo>
                    <a:pt x="772858" y="648360"/>
                  </a:lnTo>
                  <a:lnTo>
                    <a:pt x="770775" y="647585"/>
                  </a:lnTo>
                  <a:lnTo>
                    <a:pt x="768502" y="646658"/>
                  </a:lnTo>
                  <a:lnTo>
                    <a:pt x="764413" y="658888"/>
                  </a:lnTo>
                  <a:lnTo>
                    <a:pt x="766914" y="660425"/>
                  </a:lnTo>
                  <a:lnTo>
                    <a:pt x="770597" y="662012"/>
                  </a:lnTo>
                  <a:lnTo>
                    <a:pt x="780376" y="665276"/>
                  </a:lnTo>
                  <a:lnTo>
                    <a:pt x="784961" y="664870"/>
                  </a:lnTo>
                  <a:lnTo>
                    <a:pt x="793508" y="659942"/>
                  </a:lnTo>
                  <a:lnTo>
                    <a:pt x="798258" y="655878"/>
                  </a:lnTo>
                  <a:lnTo>
                    <a:pt x="803211" y="650468"/>
                  </a:lnTo>
                  <a:lnTo>
                    <a:pt x="823341" y="628497"/>
                  </a:lnTo>
                  <a:lnTo>
                    <a:pt x="851700" y="597535"/>
                  </a:lnTo>
                  <a:close/>
                </a:path>
                <a:path w="4038600" h="821054">
                  <a:moveTo>
                    <a:pt x="916190" y="633869"/>
                  </a:moveTo>
                  <a:lnTo>
                    <a:pt x="912634" y="623582"/>
                  </a:lnTo>
                  <a:lnTo>
                    <a:pt x="909624" y="619620"/>
                  </a:lnTo>
                  <a:lnTo>
                    <a:pt x="902614" y="615010"/>
                  </a:lnTo>
                  <a:lnTo>
                    <a:pt x="897813" y="613067"/>
                  </a:lnTo>
                  <a:lnTo>
                    <a:pt x="897813" y="637768"/>
                  </a:lnTo>
                  <a:lnTo>
                    <a:pt x="896010" y="643166"/>
                  </a:lnTo>
                  <a:lnTo>
                    <a:pt x="894676" y="645058"/>
                  </a:lnTo>
                  <a:lnTo>
                    <a:pt x="890993" y="647890"/>
                  </a:lnTo>
                  <a:lnTo>
                    <a:pt x="888847" y="648639"/>
                  </a:lnTo>
                  <a:lnTo>
                    <a:pt x="883920" y="648893"/>
                  </a:lnTo>
                  <a:lnTo>
                    <a:pt x="879475" y="647890"/>
                  </a:lnTo>
                  <a:lnTo>
                    <a:pt x="864057" y="642734"/>
                  </a:lnTo>
                  <a:lnTo>
                    <a:pt x="871804" y="619556"/>
                  </a:lnTo>
                  <a:lnTo>
                    <a:pt x="897813" y="637768"/>
                  </a:lnTo>
                  <a:lnTo>
                    <a:pt x="897813" y="613067"/>
                  </a:lnTo>
                  <a:lnTo>
                    <a:pt x="896251" y="612432"/>
                  </a:lnTo>
                  <a:lnTo>
                    <a:pt x="859929" y="600290"/>
                  </a:lnTo>
                  <a:lnTo>
                    <a:pt x="832726" y="681647"/>
                  </a:lnTo>
                  <a:lnTo>
                    <a:pt x="849198" y="687158"/>
                  </a:lnTo>
                  <a:lnTo>
                    <a:pt x="859459" y="656475"/>
                  </a:lnTo>
                  <a:lnTo>
                    <a:pt x="877608" y="662546"/>
                  </a:lnTo>
                  <a:lnTo>
                    <a:pt x="883361" y="664032"/>
                  </a:lnTo>
                  <a:lnTo>
                    <a:pt x="887539" y="664565"/>
                  </a:lnTo>
                  <a:lnTo>
                    <a:pt x="890625" y="664908"/>
                  </a:lnTo>
                  <a:lnTo>
                    <a:pt x="893902" y="664565"/>
                  </a:lnTo>
                  <a:lnTo>
                    <a:pt x="900785" y="662533"/>
                  </a:lnTo>
                  <a:lnTo>
                    <a:pt x="903947" y="660641"/>
                  </a:lnTo>
                  <a:lnTo>
                    <a:pt x="908329" y="656475"/>
                  </a:lnTo>
                  <a:lnTo>
                    <a:pt x="909853" y="655027"/>
                  </a:lnTo>
                  <a:lnTo>
                    <a:pt x="912152" y="651154"/>
                  </a:lnTo>
                  <a:lnTo>
                    <a:pt x="912914" y="648893"/>
                  </a:lnTo>
                  <a:lnTo>
                    <a:pt x="916000" y="639673"/>
                  </a:lnTo>
                  <a:lnTo>
                    <a:pt x="916190" y="633869"/>
                  </a:lnTo>
                  <a:close/>
                </a:path>
                <a:path w="4038600" h="821054">
                  <a:moveTo>
                    <a:pt x="996861" y="646074"/>
                  </a:moveTo>
                  <a:lnTo>
                    <a:pt x="993673" y="645020"/>
                  </a:lnTo>
                  <a:lnTo>
                    <a:pt x="936066" y="625754"/>
                  </a:lnTo>
                  <a:lnTo>
                    <a:pt x="908862" y="707110"/>
                  </a:lnTo>
                  <a:lnTo>
                    <a:pt x="953973" y="722198"/>
                  </a:lnTo>
                  <a:lnTo>
                    <a:pt x="959396" y="723214"/>
                  </a:lnTo>
                  <a:lnTo>
                    <a:pt x="967651" y="722769"/>
                  </a:lnTo>
                  <a:lnTo>
                    <a:pt x="986878" y="695007"/>
                  </a:lnTo>
                  <a:lnTo>
                    <a:pt x="983907" y="685152"/>
                  </a:lnTo>
                  <a:lnTo>
                    <a:pt x="981405" y="681278"/>
                  </a:lnTo>
                  <a:lnTo>
                    <a:pt x="976858" y="677621"/>
                  </a:lnTo>
                  <a:lnTo>
                    <a:pt x="974420" y="675652"/>
                  </a:lnTo>
                  <a:lnTo>
                    <a:pt x="969619" y="673239"/>
                  </a:lnTo>
                  <a:lnTo>
                    <a:pt x="969137" y="673087"/>
                  </a:lnTo>
                  <a:lnTo>
                    <a:pt x="969137" y="696087"/>
                  </a:lnTo>
                  <a:lnTo>
                    <a:pt x="967041" y="702373"/>
                  </a:lnTo>
                  <a:lnTo>
                    <a:pt x="965555" y="704278"/>
                  </a:lnTo>
                  <a:lnTo>
                    <a:pt x="961326" y="706767"/>
                  </a:lnTo>
                  <a:lnTo>
                    <a:pt x="959129" y="707275"/>
                  </a:lnTo>
                  <a:lnTo>
                    <a:pt x="954671" y="706869"/>
                  </a:lnTo>
                  <a:lnTo>
                    <a:pt x="950988" y="705916"/>
                  </a:lnTo>
                  <a:lnTo>
                    <a:pt x="929932" y="698868"/>
                  </a:lnTo>
                  <a:lnTo>
                    <a:pt x="937044" y="677621"/>
                  </a:lnTo>
                  <a:lnTo>
                    <a:pt x="969137" y="696087"/>
                  </a:lnTo>
                  <a:lnTo>
                    <a:pt x="969137" y="673087"/>
                  </a:lnTo>
                  <a:lnTo>
                    <a:pt x="941641" y="663879"/>
                  </a:lnTo>
                  <a:lnTo>
                    <a:pt x="947940" y="645020"/>
                  </a:lnTo>
                  <a:lnTo>
                    <a:pt x="992263" y="659828"/>
                  </a:lnTo>
                  <a:lnTo>
                    <a:pt x="996861" y="646074"/>
                  </a:lnTo>
                  <a:close/>
                </a:path>
                <a:path w="4038600" h="821054">
                  <a:moveTo>
                    <a:pt x="1082294" y="674649"/>
                  </a:moveTo>
                  <a:lnTo>
                    <a:pt x="1065936" y="669175"/>
                  </a:lnTo>
                  <a:lnTo>
                    <a:pt x="1014857" y="712330"/>
                  </a:lnTo>
                  <a:lnTo>
                    <a:pt x="1032979" y="658164"/>
                  </a:lnTo>
                  <a:lnTo>
                    <a:pt x="1017638" y="653034"/>
                  </a:lnTo>
                  <a:lnTo>
                    <a:pt x="990422" y="734390"/>
                  </a:lnTo>
                  <a:lnTo>
                    <a:pt x="1006792" y="739863"/>
                  </a:lnTo>
                  <a:lnTo>
                    <a:pt x="1039863" y="712330"/>
                  </a:lnTo>
                  <a:lnTo>
                    <a:pt x="1057567" y="697585"/>
                  </a:lnTo>
                  <a:lnTo>
                    <a:pt x="1039736" y="750887"/>
                  </a:lnTo>
                  <a:lnTo>
                    <a:pt x="1055077" y="756018"/>
                  </a:lnTo>
                  <a:lnTo>
                    <a:pt x="1074623" y="697585"/>
                  </a:lnTo>
                  <a:lnTo>
                    <a:pt x="1082294" y="674649"/>
                  </a:lnTo>
                  <a:close/>
                </a:path>
                <a:path w="4038600" h="821054">
                  <a:moveTo>
                    <a:pt x="1164094" y="702005"/>
                  </a:moveTo>
                  <a:lnTo>
                    <a:pt x="1147610" y="696493"/>
                  </a:lnTo>
                  <a:lnTo>
                    <a:pt x="1136904" y="728548"/>
                  </a:lnTo>
                  <a:lnTo>
                    <a:pt x="1104849" y="717829"/>
                  </a:lnTo>
                  <a:lnTo>
                    <a:pt x="1115568" y="685787"/>
                  </a:lnTo>
                  <a:lnTo>
                    <a:pt x="1099096" y="680275"/>
                  </a:lnTo>
                  <a:lnTo>
                    <a:pt x="1071880" y="761631"/>
                  </a:lnTo>
                  <a:lnTo>
                    <a:pt x="1088364" y="767143"/>
                  </a:lnTo>
                  <a:lnTo>
                    <a:pt x="1100251" y="731570"/>
                  </a:lnTo>
                  <a:lnTo>
                    <a:pt x="1132306" y="742289"/>
                  </a:lnTo>
                  <a:lnTo>
                    <a:pt x="1120406" y="777862"/>
                  </a:lnTo>
                  <a:lnTo>
                    <a:pt x="1136878" y="783374"/>
                  </a:lnTo>
                  <a:lnTo>
                    <a:pt x="1154201" y="731570"/>
                  </a:lnTo>
                  <a:lnTo>
                    <a:pt x="1155217" y="728548"/>
                  </a:lnTo>
                  <a:lnTo>
                    <a:pt x="1164094" y="702005"/>
                  </a:lnTo>
                  <a:close/>
                </a:path>
                <a:path w="4038600" h="821054">
                  <a:moveTo>
                    <a:pt x="1232230" y="777443"/>
                  </a:moveTo>
                  <a:lnTo>
                    <a:pt x="1214640" y="755053"/>
                  </a:lnTo>
                  <a:lnTo>
                    <a:pt x="1214640" y="778332"/>
                  </a:lnTo>
                  <a:lnTo>
                    <a:pt x="1212596" y="784479"/>
                  </a:lnTo>
                  <a:lnTo>
                    <a:pt x="1211097" y="786358"/>
                  </a:lnTo>
                  <a:lnTo>
                    <a:pt x="1206779" y="788822"/>
                  </a:lnTo>
                  <a:lnTo>
                    <a:pt x="1204595" y="789355"/>
                  </a:lnTo>
                  <a:lnTo>
                    <a:pt x="1200238" y="789000"/>
                  </a:lnTo>
                  <a:lnTo>
                    <a:pt x="1196594" y="788047"/>
                  </a:lnTo>
                  <a:lnTo>
                    <a:pt x="1175473" y="780986"/>
                  </a:lnTo>
                  <a:lnTo>
                    <a:pt x="1182624" y="759625"/>
                  </a:lnTo>
                  <a:lnTo>
                    <a:pt x="1205992" y="767448"/>
                  </a:lnTo>
                  <a:lnTo>
                    <a:pt x="1210335" y="769886"/>
                  </a:lnTo>
                  <a:lnTo>
                    <a:pt x="1214259" y="775195"/>
                  </a:lnTo>
                  <a:lnTo>
                    <a:pt x="1214640" y="778332"/>
                  </a:lnTo>
                  <a:lnTo>
                    <a:pt x="1214640" y="755053"/>
                  </a:lnTo>
                  <a:lnTo>
                    <a:pt x="1187221" y="745871"/>
                  </a:lnTo>
                  <a:lnTo>
                    <a:pt x="1198079" y="713384"/>
                  </a:lnTo>
                  <a:lnTo>
                    <a:pt x="1181608" y="707872"/>
                  </a:lnTo>
                  <a:lnTo>
                    <a:pt x="1154404" y="789228"/>
                  </a:lnTo>
                  <a:lnTo>
                    <a:pt x="1199591" y="804341"/>
                  </a:lnTo>
                  <a:lnTo>
                    <a:pt x="1204976" y="805421"/>
                  </a:lnTo>
                  <a:lnTo>
                    <a:pt x="1212900" y="805192"/>
                  </a:lnTo>
                  <a:lnTo>
                    <a:pt x="1229779" y="789355"/>
                  </a:lnTo>
                  <a:lnTo>
                    <a:pt x="1232052" y="782561"/>
                  </a:lnTo>
                  <a:lnTo>
                    <a:pt x="1232230" y="777443"/>
                  </a:lnTo>
                  <a:close/>
                </a:path>
                <a:path w="4038600" h="821054">
                  <a:moveTo>
                    <a:pt x="1275359" y="739216"/>
                  </a:moveTo>
                  <a:lnTo>
                    <a:pt x="1258874" y="733704"/>
                  </a:lnTo>
                  <a:lnTo>
                    <a:pt x="1231671" y="815073"/>
                  </a:lnTo>
                  <a:lnTo>
                    <a:pt x="1248143" y="820585"/>
                  </a:lnTo>
                  <a:lnTo>
                    <a:pt x="1275359" y="739216"/>
                  </a:lnTo>
                  <a:close/>
                </a:path>
                <a:path w="4038600" h="821054">
                  <a:moveTo>
                    <a:pt x="2848673" y="34950"/>
                  </a:moveTo>
                  <a:lnTo>
                    <a:pt x="2831312" y="14008"/>
                  </a:lnTo>
                  <a:lnTo>
                    <a:pt x="2831312" y="36360"/>
                  </a:lnTo>
                  <a:lnTo>
                    <a:pt x="2829598" y="41490"/>
                  </a:lnTo>
                  <a:lnTo>
                    <a:pt x="2828099" y="43332"/>
                  </a:lnTo>
                  <a:lnTo>
                    <a:pt x="2823807" y="45466"/>
                  </a:lnTo>
                  <a:lnTo>
                    <a:pt x="2823032" y="45542"/>
                  </a:lnTo>
                  <a:lnTo>
                    <a:pt x="2823032" y="69342"/>
                  </a:lnTo>
                  <a:lnTo>
                    <a:pt x="2813024" y="81851"/>
                  </a:lnTo>
                  <a:lnTo>
                    <a:pt x="2810421" y="81495"/>
                  </a:lnTo>
                  <a:lnTo>
                    <a:pt x="2808732" y="81280"/>
                  </a:lnTo>
                  <a:lnTo>
                    <a:pt x="2804896" y="80187"/>
                  </a:lnTo>
                  <a:lnTo>
                    <a:pt x="2783763" y="73126"/>
                  </a:lnTo>
                  <a:lnTo>
                    <a:pt x="2791066" y="51308"/>
                  </a:lnTo>
                  <a:lnTo>
                    <a:pt x="2823032" y="69342"/>
                  </a:lnTo>
                  <a:lnTo>
                    <a:pt x="2823032" y="45542"/>
                  </a:lnTo>
                  <a:lnTo>
                    <a:pt x="2821267" y="45694"/>
                  </a:lnTo>
                  <a:lnTo>
                    <a:pt x="2816733" y="44754"/>
                  </a:lnTo>
                  <a:lnTo>
                    <a:pt x="2812719" y="43510"/>
                  </a:lnTo>
                  <a:lnTo>
                    <a:pt x="2795587" y="37782"/>
                  </a:lnTo>
                  <a:lnTo>
                    <a:pt x="2801861" y="19037"/>
                  </a:lnTo>
                  <a:lnTo>
                    <a:pt x="2831312" y="36360"/>
                  </a:lnTo>
                  <a:lnTo>
                    <a:pt x="2831312" y="14008"/>
                  </a:lnTo>
                  <a:lnTo>
                    <a:pt x="2828899" y="13042"/>
                  </a:lnTo>
                  <a:lnTo>
                    <a:pt x="2789898" y="0"/>
                  </a:lnTo>
                  <a:lnTo>
                    <a:pt x="2762694" y="81368"/>
                  </a:lnTo>
                  <a:lnTo>
                    <a:pt x="2787624" y="89700"/>
                  </a:lnTo>
                  <a:lnTo>
                    <a:pt x="2800896" y="94056"/>
                  </a:lnTo>
                  <a:lnTo>
                    <a:pt x="2807576" y="96075"/>
                  </a:lnTo>
                  <a:lnTo>
                    <a:pt x="2814929" y="97675"/>
                  </a:lnTo>
                  <a:lnTo>
                    <a:pt x="2819031" y="97612"/>
                  </a:lnTo>
                  <a:lnTo>
                    <a:pt x="2840393" y="71285"/>
                  </a:lnTo>
                  <a:lnTo>
                    <a:pt x="2837408" y="62522"/>
                  </a:lnTo>
                  <a:lnTo>
                    <a:pt x="2834436" y="58801"/>
                  </a:lnTo>
                  <a:lnTo>
                    <a:pt x="2829979" y="55689"/>
                  </a:lnTo>
                  <a:lnTo>
                    <a:pt x="2834017" y="55270"/>
                  </a:lnTo>
                  <a:lnTo>
                    <a:pt x="2837599" y="53835"/>
                  </a:lnTo>
                  <a:lnTo>
                    <a:pt x="2840748" y="51308"/>
                  </a:lnTo>
                  <a:lnTo>
                    <a:pt x="2843809" y="48856"/>
                  </a:lnTo>
                  <a:lnTo>
                    <a:pt x="2845993" y="45694"/>
                  </a:lnTo>
                  <a:lnTo>
                    <a:pt x="2848445" y="38404"/>
                  </a:lnTo>
                  <a:lnTo>
                    <a:pt x="2848673" y="34950"/>
                  </a:lnTo>
                  <a:close/>
                </a:path>
                <a:path w="4038600" h="821054">
                  <a:moveTo>
                    <a:pt x="2928213" y="61023"/>
                  </a:moveTo>
                  <a:lnTo>
                    <a:pt x="2909786" y="40195"/>
                  </a:lnTo>
                  <a:lnTo>
                    <a:pt x="2909786" y="62179"/>
                  </a:lnTo>
                  <a:lnTo>
                    <a:pt x="2909760" y="65151"/>
                  </a:lnTo>
                  <a:lnTo>
                    <a:pt x="2895943" y="76047"/>
                  </a:lnTo>
                  <a:lnTo>
                    <a:pt x="2891510" y="75044"/>
                  </a:lnTo>
                  <a:lnTo>
                    <a:pt x="2876092" y="69888"/>
                  </a:lnTo>
                  <a:lnTo>
                    <a:pt x="2883839" y="46710"/>
                  </a:lnTo>
                  <a:lnTo>
                    <a:pt x="2909786" y="62179"/>
                  </a:lnTo>
                  <a:lnTo>
                    <a:pt x="2909786" y="40195"/>
                  </a:lnTo>
                  <a:lnTo>
                    <a:pt x="2908287" y="39585"/>
                  </a:lnTo>
                  <a:lnTo>
                    <a:pt x="2871965" y="27444"/>
                  </a:lnTo>
                  <a:lnTo>
                    <a:pt x="2844749" y="108800"/>
                  </a:lnTo>
                  <a:lnTo>
                    <a:pt x="2861233" y="114312"/>
                  </a:lnTo>
                  <a:lnTo>
                    <a:pt x="2871495" y="83642"/>
                  </a:lnTo>
                  <a:lnTo>
                    <a:pt x="2889618" y="89700"/>
                  </a:lnTo>
                  <a:lnTo>
                    <a:pt x="2895396" y="91186"/>
                  </a:lnTo>
                  <a:lnTo>
                    <a:pt x="2899575" y="91719"/>
                  </a:lnTo>
                  <a:lnTo>
                    <a:pt x="2902661" y="92062"/>
                  </a:lnTo>
                  <a:lnTo>
                    <a:pt x="2905937" y="91719"/>
                  </a:lnTo>
                  <a:lnTo>
                    <a:pt x="2928023" y="66827"/>
                  </a:lnTo>
                  <a:lnTo>
                    <a:pt x="2928213" y="61023"/>
                  </a:lnTo>
                  <a:close/>
                </a:path>
                <a:path w="4038600" h="821054">
                  <a:moveTo>
                    <a:pt x="2983865" y="155333"/>
                  </a:moveTo>
                  <a:lnTo>
                    <a:pt x="2981655" y="117614"/>
                  </a:lnTo>
                  <a:lnTo>
                    <a:pt x="2981388" y="112991"/>
                  </a:lnTo>
                  <a:lnTo>
                    <a:pt x="2979420" y="79095"/>
                  </a:lnTo>
                  <a:lnTo>
                    <a:pt x="2978480" y="63068"/>
                  </a:lnTo>
                  <a:lnTo>
                    <a:pt x="2964535" y="58420"/>
                  </a:lnTo>
                  <a:lnTo>
                    <a:pt x="2964535" y="112991"/>
                  </a:lnTo>
                  <a:lnTo>
                    <a:pt x="2942247" y="105537"/>
                  </a:lnTo>
                  <a:lnTo>
                    <a:pt x="2963303" y="79095"/>
                  </a:lnTo>
                  <a:lnTo>
                    <a:pt x="2964535" y="112991"/>
                  </a:lnTo>
                  <a:lnTo>
                    <a:pt x="2964535" y="58420"/>
                  </a:lnTo>
                  <a:lnTo>
                    <a:pt x="2961068" y="57251"/>
                  </a:lnTo>
                  <a:lnTo>
                    <a:pt x="2902267" y="128041"/>
                  </a:lnTo>
                  <a:lnTo>
                    <a:pt x="2919692" y="133870"/>
                  </a:lnTo>
                  <a:lnTo>
                    <a:pt x="2932646" y="117614"/>
                  </a:lnTo>
                  <a:lnTo>
                    <a:pt x="2965285" y="128524"/>
                  </a:lnTo>
                  <a:lnTo>
                    <a:pt x="2966110" y="149390"/>
                  </a:lnTo>
                  <a:lnTo>
                    <a:pt x="2983865" y="155333"/>
                  </a:lnTo>
                  <a:close/>
                </a:path>
                <a:path w="4038600" h="821054">
                  <a:moveTo>
                    <a:pt x="3116999" y="109397"/>
                  </a:moveTo>
                  <a:lnTo>
                    <a:pt x="3100514" y="103886"/>
                  </a:lnTo>
                  <a:lnTo>
                    <a:pt x="3077908" y="171500"/>
                  </a:lnTo>
                  <a:lnTo>
                    <a:pt x="3053816" y="163436"/>
                  </a:lnTo>
                  <a:lnTo>
                    <a:pt x="3055658" y="157924"/>
                  </a:lnTo>
                  <a:lnTo>
                    <a:pt x="3076435" y="95821"/>
                  </a:lnTo>
                  <a:lnTo>
                    <a:pt x="3059950" y="90322"/>
                  </a:lnTo>
                  <a:lnTo>
                    <a:pt x="3037344" y="157924"/>
                  </a:lnTo>
                  <a:lnTo>
                    <a:pt x="3013926" y="150101"/>
                  </a:lnTo>
                  <a:lnTo>
                    <a:pt x="3036544" y="82486"/>
                  </a:lnTo>
                  <a:lnTo>
                    <a:pt x="3020072" y="76974"/>
                  </a:lnTo>
                  <a:lnTo>
                    <a:pt x="2992856" y="158343"/>
                  </a:lnTo>
                  <a:lnTo>
                    <a:pt x="3083306" y="188595"/>
                  </a:lnTo>
                  <a:lnTo>
                    <a:pt x="3077375" y="206311"/>
                  </a:lnTo>
                  <a:lnTo>
                    <a:pt x="3091129" y="210908"/>
                  </a:lnTo>
                  <a:lnTo>
                    <a:pt x="3101657" y="179438"/>
                  </a:lnTo>
                  <a:lnTo>
                    <a:pt x="3094380" y="176999"/>
                  </a:lnTo>
                  <a:lnTo>
                    <a:pt x="3096222" y="171500"/>
                  </a:lnTo>
                  <a:lnTo>
                    <a:pt x="3116999" y="109397"/>
                  </a:lnTo>
                  <a:close/>
                </a:path>
                <a:path w="4038600" h="821054">
                  <a:moveTo>
                    <a:pt x="3195853" y="135763"/>
                  </a:moveTo>
                  <a:lnTo>
                    <a:pt x="3193224" y="134886"/>
                  </a:lnTo>
                  <a:lnTo>
                    <a:pt x="3135630" y="115620"/>
                  </a:lnTo>
                  <a:lnTo>
                    <a:pt x="3108426" y="196989"/>
                  </a:lnTo>
                  <a:lnTo>
                    <a:pt x="3170237" y="217665"/>
                  </a:lnTo>
                  <a:lnTo>
                    <a:pt x="3174835" y="203911"/>
                  </a:lnTo>
                  <a:lnTo>
                    <a:pt x="3129496" y="188747"/>
                  </a:lnTo>
                  <a:lnTo>
                    <a:pt x="3136874" y="166700"/>
                  </a:lnTo>
                  <a:lnTo>
                    <a:pt x="3177552" y="180314"/>
                  </a:lnTo>
                  <a:lnTo>
                    <a:pt x="3182099" y="166700"/>
                  </a:lnTo>
                  <a:lnTo>
                    <a:pt x="3182150" y="166560"/>
                  </a:lnTo>
                  <a:lnTo>
                    <a:pt x="3141459" y="152958"/>
                  </a:lnTo>
                  <a:lnTo>
                    <a:pt x="3147504" y="134886"/>
                  </a:lnTo>
                  <a:lnTo>
                    <a:pt x="3191256" y="149517"/>
                  </a:lnTo>
                  <a:lnTo>
                    <a:pt x="3195853" y="135763"/>
                  </a:lnTo>
                  <a:close/>
                </a:path>
                <a:path w="4038600" h="821054">
                  <a:moveTo>
                    <a:pt x="3276422" y="162712"/>
                  </a:moveTo>
                  <a:lnTo>
                    <a:pt x="3259950" y="157200"/>
                  </a:lnTo>
                  <a:lnTo>
                    <a:pt x="3249231" y="189242"/>
                  </a:lnTo>
                  <a:lnTo>
                    <a:pt x="3217189" y="178523"/>
                  </a:lnTo>
                  <a:lnTo>
                    <a:pt x="3227895" y="146481"/>
                  </a:lnTo>
                  <a:lnTo>
                    <a:pt x="3211423" y="140970"/>
                  </a:lnTo>
                  <a:lnTo>
                    <a:pt x="3184220" y="222338"/>
                  </a:lnTo>
                  <a:lnTo>
                    <a:pt x="3200692" y="227838"/>
                  </a:lnTo>
                  <a:lnTo>
                    <a:pt x="3212592" y="192278"/>
                  </a:lnTo>
                  <a:lnTo>
                    <a:pt x="3244634" y="202996"/>
                  </a:lnTo>
                  <a:lnTo>
                    <a:pt x="3232734" y="238556"/>
                  </a:lnTo>
                  <a:lnTo>
                    <a:pt x="3249218" y="244068"/>
                  </a:lnTo>
                  <a:lnTo>
                    <a:pt x="3266529" y="192278"/>
                  </a:lnTo>
                  <a:lnTo>
                    <a:pt x="3267545" y="189242"/>
                  </a:lnTo>
                  <a:lnTo>
                    <a:pt x="3276422" y="162712"/>
                  </a:lnTo>
                  <a:close/>
                </a:path>
                <a:path w="4038600" h="821054">
                  <a:moveTo>
                    <a:pt x="3358375" y="190119"/>
                  </a:moveTo>
                  <a:lnTo>
                    <a:pt x="3342005" y="184645"/>
                  </a:lnTo>
                  <a:lnTo>
                    <a:pt x="3290938" y="227787"/>
                  </a:lnTo>
                  <a:lnTo>
                    <a:pt x="3309048" y="173621"/>
                  </a:lnTo>
                  <a:lnTo>
                    <a:pt x="3293707" y="168490"/>
                  </a:lnTo>
                  <a:lnTo>
                    <a:pt x="3266503" y="249859"/>
                  </a:lnTo>
                  <a:lnTo>
                    <a:pt x="3282861" y="255320"/>
                  </a:lnTo>
                  <a:lnTo>
                    <a:pt x="3315944" y="227787"/>
                  </a:lnTo>
                  <a:lnTo>
                    <a:pt x="3333648" y="213055"/>
                  </a:lnTo>
                  <a:lnTo>
                    <a:pt x="3315817" y="266344"/>
                  </a:lnTo>
                  <a:lnTo>
                    <a:pt x="3331159" y="271475"/>
                  </a:lnTo>
                  <a:lnTo>
                    <a:pt x="3350691" y="213055"/>
                  </a:lnTo>
                  <a:lnTo>
                    <a:pt x="3358375" y="190119"/>
                  </a:lnTo>
                  <a:close/>
                </a:path>
                <a:path w="4038600" h="821054">
                  <a:moveTo>
                    <a:pt x="3435400" y="215874"/>
                  </a:moveTo>
                  <a:lnTo>
                    <a:pt x="3432759" y="214998"/>
                  </a:lnTo>
                  <a:lnTo>
                    <a:pt x="3375164" y="195732"/>
                  </a:lnTo>
                  <a:lnTo>
                    <a:pt x="3347961" y="277101"/>
                  </a:lnTo>
                  <a:lnTo>
                    <a:pt x="3409772" y="297764"/>
                  </a:lnTo>
                  <a:lnTo>
                    <a:pt x="3414369" y="284022"/>
                  </a:lnTo>
                  <a:lnTo>
                    <a:pt x="3369030" y="268859"/>
                  </a:lnTo>
                  <a:lnTo>
                    <a:pt x="3376409" y="246811"/>
                  </a:lnTo>
                  <a:lnTo>
                    <a:pt x="3417087" y="260413"/>
                  </a:lnTo>
                  <a:lnTo>
                    <a:pt x="3421634" y="246811"/>
                  </a:lnTo>
                  <a:lnTo>
                    <a:pt x="3421684" y="246672"/>
                  </a:lnTo>
                  <a:lnTo>
                    <a:pt x="3381006" y="233057"/>
                  </a:lnTo>
                  <a:lnTo>
                    <a:pt x="3387052" y="214998"/>
                  </a:lnTo>
                  <a:lnTo>
                    <a:pt x="3430803" y="229628"/>
                  </a:lnTo>
                  <a:lnTo>
                    <a:pt x="3435400" y="215874"/>
                  </a:lnTo>
                  <a:close/>
                </a:path>
                <a:path w="4038600" h="821054">
                  <a:moveTo>
                    <a:pt x="3541280" y="251282"/>
                  </a:moveTo>
                  <a:lnTo>
                    <a:pt x="3476739" y="229704"/>
                  </a:lnTo>
                  <a:lnTo>
                    <a:pt x="3472142" y="243459"/>
                  </a:lnTo>
                  <a:lnTo>
                    <a:pt x="3496233" y="251510"/>
                  </a:lnTo>
                  <a:lnTo>
                    <a:pt x="3473615" y="319125"/>
                  </a:lnTo>
                  <a:lnTo>
                    <a:pt x="3490087" y="324624"/>
                  </a:lnTo>
                  <a:lnTo>
                    <a:pt x="3512705" y="257022"/>
                  </a:lnTo>
                  <a:lnTo>
                    <a:pt x="3536683" y="265036"/>
                  </a:lnTo>
                  <a:lnTo>
                    <a:pt x="3539363" y="257022"/>
                  </a:lnTo>
                  <a:lnTo>
                    <a:pt x="3541280" y="251282"/>
                  </a:lnTo>
                  <a:close/>
                </a:path>
                <a:path w="4038600" h="821054">
                  <a:moveTo>
                    <a:pt x="3614382" y="275729"/>
                  </a:moveTo>
                  <a:lnTo>
                    <a:pt x="3597249" y="270002"/>
                  </a:lnTo>
                  <a:lnTo>
                    <a:pt x="3566947" y="306705"/>
                  </a:lnTo>
                  <a:lnTo>
                    <a:pt x="3562096" y="258254"/>
                  </a:lnTo>
                  <a:lnTo>
                    <a:pt x="3543592" y="252056"/>
                  </a:lnTo>
                  <a:lnTo>
                    <a:pt x="3554006" y="320395"/>
                  </a:lnTo>
                  <a:lnTo>
                    <a:pt x="3550970" y="324497"/>
                  </a:lnTo>
                  <a:lnTo>
                    <a:pt x="3548367" y="326986"/>
                  </a:lnTo>
                  <a:lnTo>
                    <a:pt x="3544163" y="328663"/>
                  </a:lnTo>
                  <a:lnTo>
                    <a:pt x="3541204" y="328460"/>
                  </a:lnTo>
                  <a:lnTo>
                    <a:pt x="3535540" y="326567"/>
                  </a:lnTo>
                  <a:lnTo>
                    <a:pt x="3533457" y="325780"/>
                  </a:lnTo>
                  <a:lnTo>
                    <a:pt x="3531184" y="324853"/>
                  </a:lnTo>
                  <a:lnTo>
                    <a:pt x="3527094" y="337083"/>
                  </a:lnTo>
                  <a:lnTo>
                    <a:pt x="3529609" y="338620"/>
                  </a:lnTo>
                  <a:lnTo>
                    <a:pt x="3533292" y="340220"/>
                  </a:lnTo>
                  <a:lnTo>
                    <a:pt x="3543058" y="343484"/>
                  </a:lnTo>
                  <a:lnTo>
                    <a:pt x="3547643" y="343077"/>
                  </a:lnTo>
                  <a:lnTo>
                    <a:pt x="3556190" y="338150"/>
                  </a:lnTo>
                  <a:lnTo>
                    <a:pt x="3560953" y="334073"/>
                  </a:lnTo>
                  <a:lnTo>
                    <a:pt x="3565893" y="328663"/>
                  </a:lnTo>
                  <a:lnTo>
                    <a:pt x="3586022" y="306705"/>
                  </a:lnTo>
                  <a:lnTo>
                    <a:pt x="3614382" y="275729"/>
                  </a:lnTo>
                  <a:close/>
                </a:path>
                <a:path w="4038600" h="821054">
                  <a:moveTo>
                    <a:pt x="3678872" y="312064"/>
                  </a:moveTo>
                  <a:lnTo>
                    <a:pt x="3660495" y="291274"/>
                  </a:lnTo>
                  <a:lnTo>
                    <a:pt x="3660495" y="315963"/>
                  </a:lnTo>
                  <a:lnTo>
                    <a:pt x="3658692" y="321360"/>
                  </a:lnTo>
                  <a:lnTo>
                    <a:pt x="3657371" y="323253"/>
                  </a:lnTo>
                  <a:lnTo>
                    <a:pt x="3653675" y="326085"/>
                  </a:lnTo>
                  <a:lnTo>
                    <a:pt x="3651529" y="326847"/>
                  </a:lnTo>
                  <a:lnTo>
                    <a:pt x="3646601" y="327088"/>
                  </a:lnTo>
                  <a:lnTo>
                    <a:pt x="3642169" y="326085"/>
                  </a:lnTo>
                  <a:lnTo>
                    <a:pt x="3626751" y="320929"/>
                  </a:lnTo>
                  <a:lnTo>
                    <a:pt x="3634498" y="297751"/>
                  </a:lnTo>
                  <a:lnTo>
                    <a:pt x="3660495" y="315963"/>
                  </a:lnTo>
                  <a:lnTo>
                    <a:pt x="3660495" y="291274"/>
                  </a:lnTo>
                  <a:lnTo>
                    <a:pt x="3658946" y="290639"/>
                  </a:lnTo>
                  <a:lnTo>
                    <a:pt x="3622624" y="278485"/>
                  </a:lnTo>
                  <a:lnTo>
                    <a:pt x="3595408" y="359854"/>
                  </a:lnTo>
                  <a:lnTo>
                    <a:pt x="3611892" y="365366"/>
                  </a:lnTo>
                  <a:lnTo>
                    <a:pt x="3622154" y="334683"/>
                  </a:lnTo>
                  <a:lnTo>
                    <a:pt x="3640277" y="340741"/>
                  </a:lnTo>
                  <a:lnTo>
                    <a:pt x="3646043" y="342239"/>
                  </a:lnTo>
                  <a:lnTo>
                    <a:pt x="3650234" y="342773"/>
                  </a:lnTo>
                  <a:lnTo>
                    <a:pt x="3653320" y="343103"/>
                  </a:lnTo>
                  <a:lnTo>
                    <a:pt x="3656584" y="342760"/>
                  </a:lnTo>
                  <a:lnTo>
                    <a:pt x="3663467" y="340741"/>
                  </a:lnTo>
                  <a:lnTo>
                    <a:pt x="3666642" y="338836"/>
                  </a:lnTo>
                  <a:lnTo>
                    <a:pt x="3671011" y="334683"/>
                  </a:lnTo>
                  <a:lnTo>
                    <a:pt x="3672535" y="333235"/>
                  </a:lnTo>
                  <a:lnTo>
                    <a:pt x="3674846" y="329349"/>
                  </a:lnTo>
                  <a:lnTo>
                    <a:pt x="3675608" y="327088"/>
                  </a:lnTo>
                  <a:lnTo>
                    <a:pt x="3678682" y="317881"/>
                  </a:lnTo>
                  <a:lnTo>
                    <a:pt x="3678872" y="312064"/>
                  </a:lnTo>
                  <a:close/>
                </a:path>
                <a:path w="4038600" h="821054">
                  <a:moveTo>
                    <a:pt x="3759555" y="324281"/>
                  </a:moveTo>
                  <a:lnTo>
                    <a:pt x="3756355" y="323215"/>
                  </a:lnTo>
                  <a:lnTo>
                    <a:pt x="3698760" y="303949"/>
                  </a:lnTo>
                  <a:lnTo>
                    <a:pt x="3671544" y="385318"/>
                  </a:lnTo>
                  <a:lnTo>
                    <a:pt x="3716655" y="400405"/>
                  </a:lnTo>
                  <a:lnTo>
                    <a:pt x="3722090" y="401421"/>
                  </a:lnTo>
                  <a:lnTo>
                    <a:pt x="3730333" y="400977"/>
                  </a:lnTo>
                  <a:lnTo>
                    <a:pt x="3749573" y="373202"/>
                  </a:lnTo>
                  <a:lnTo>
                    <a:pt x="3746589" y="363347"/>
                  </a:lnTo>
                  <a:lnTo>
                    <a:pt x="3731831" y="351282"/>
                  </a:lnTo>
                  <a:lnTo>
                    <a:pt x="3731831" y="374294"/>
                  </a:lnTo>
                  <a:lnTo>
                    <a:pt x="3729736" y="380580"/>
                  </a:lnTo>
                  <a:lnTo>
                    <a:pt x="3728250" y="382485"/>
                  </a:lnTo>
                  <a:lnTo>
                    <a:pt x="3724008" y="384962"/>
                  </a:lnTo>
                  <a:lnTo>
                    <a:pt x="3721824" y="385470"/>
                  </a:lnTo>
                  <a:lnTo>
                    <a:pt x="3717366" y="385076"/>
                  </a:lnTo>
                  <a:lnTo>
                    <a:pt x="3713683" y="384124"/>
                  </a:lnTo>
                  <a:lnTo>
                    <a:pt x="3692626" y="377075"/>
                  </a:lnTo>
                  <a:lnTo>
                    <a:pt x="3699726" y="355828"/>
                  </a:lnTo>
                  <a:lnTo>
                    <a:pt x="3722890" y="363575"/>
                  </a:lnTo>
                  <a:lnTo>
                    <a:pt x="3727170" y="365950"/>
                  </a:lnTo>
                  <a:lnTo>
                    <a:pt x="3731399" y="371132"/>
                  </a:lnTo>
                  <a:lnTo>
                    <a:pt x="3731831" y="374294"/>
                  </a:lnTo>
                  <a:lnTo>
                    <a:pt x="3731831" y="351282"/>
                  </a:lnTo>
                  <a:lnTo>
                    <a:pt x="3704323" y="342074"/>
                  </a:lnTo>
                  <a:lnTo>
                    <a:pt x="3710635" y="323215"/>
                  </a:lnTo>
                  <a:lnTo>
                    <a:pt x="3754958" y="338035"/>
                  </a:lnTo>
                  <a:lnTo>
                    <a:pt x="3759555" y="324281"/>
                  </a:lnTo>
                  <a:close/>
                </a:path>
                <a:path w="4038600" h="821054">
                  <a:moveTo>
                    <a:pt x="3844975" y="352856"/>
                  </a:moveTo>
                  <a:lnTo>
                    <a:pt x="3828618" y="347383"/>
                  </a:lnTo>
                  <a:lnTo>
                    <a:pt x="3777551" y="390525"/>
                  </a:lnTo>
                  <a:lnTo>
                    <a:pt x="3795661" y="336359"/>
                  </a:lnTo>
                  <a:lnTo>
                    <a:pt x="3780320" y="331228"/>
                  </a:lnTo>
                  <a:lnTo>
                    <a:pt x="3753116" y="412597"/>
                  </a:lnTo>
                  <a:lnTo>
                    <a:pt x="3769474" y="418071"/>
                  </a:lnTo>
                  <a:lnTo>
                    <a:pt x="3802557" y="390525"/>
                  </a:lnTo>
                  <a:lnTo>
                    <a:pt x="3820261" y="375793"/>
                  </a:lnTo>
                  <a:lnTo>
                    <a:pt x="3802430" y="429082"/>
                  </a:lnTo>
                  <a:lnTo>
                    <a:pt x="3817772" y="434213"/>
                  </a:lnTo>
                  <a:lnTo>
                    <a:pt x="3837305" y="375793"/>
                  </a:lnTo>
                  <a:lnTo>
                    <a:pt x="3844975" y="352856"/>
                  </a:lnTo>
                  <a:close/>
                </a:path>
                <a:path w="4038600" h="821054">
                  <a:moveTo>
                    <a:pt x="3926776" y="380212"/>
                  </a:moveTo>
                  <a:lnTo>
                    <a:pt x="3910304" y="374700"/>
                  </a:lnTo>
                  <a:lnTo>
                    <a:pt x="3899585" y="406742"/>
                  </a:lnTo>
                  <a:lnTo>
                    <a:pt x="3867543" y="396024"/>
                  </a:lnTo>
                  <a:lnTo>
                    <a:pt x="3878262" y="363982"/>
                  </a:lnTo>
                  <a:lnTo>
                    <a:pt x="3861778" y="358470"/>
                  </a:lnTo>
                  <a:lnTo>
                    <a:pt x="3834574" y="439839"/>
                  </a:lnTo>
                  <a:lnTo>
                    <a:pt x="3851046" y="445350"/>
                  </a:lnTo>
                  <a:lnTo>
                    <a:pt x="3862946" y="409778"/>
                  </a:lnTo>
                  <a:lnTo>
                    <a:pt x="3894988" y="420497"/>
                  </a:lnTo>
                  <a:lnTo>
                    <a:pt x="3883088" y="456057"/>
                  </a:lnTo>
                  <a:lnTo>
                    <a:pt x="3899573" y="461568"/>
                  </a:lnTo>
                  <a:lnTo>
                    <a:pt x="3916896" y="409778"/>
                  </a:lnTo>
                  <a:lnTo>
                    <a:pt x="3917912" y="406742"/>
                  </a:lnTo>
                  <a:lnTo>
                    <a:pt x="3926776" y="380212"/>
                  </a:lnTo>
                  <a:close/>
                </a:path>
                <a:path w="4038600" h="821054">
                  <a:moveTo>
                    <a:pt x="3994924" y="455637"/>
                  </a:moveTo>
                  <a:lnTo>
                    <a:pt x="3992054" y="445643"/>
                  </a:lnTo>
                  <a:lnTo>
                    <a:pt x="3989552" y="441718"/>
                  </a:lnTo>
                  <a:lnTo>
                    <a:pt x="3984790" y="437832"/>
                  </a:lnTo>
                  <a:lnTo>
                    <a:pt x="3982313" y="435800"/>
                  </a:lnTo>
                  <a:lnTo>
                    <a:pt x="3977614" y="433349"/>
                  </a:lnTo>
                  <a:lnTo>
                    <a:pt x="3977335" y="433260"/>
                  </a:lnTo>
                  <a:lnTo>
                    <a:pt x="3977335" y="456539"/>
                  </a:lnTo>
                  <a:lnTo>
                    <a:pt x="3975277" y="462673"/>
                  </a:lnTo>
                  <a:lnTo>
                    <a:pt x="3973792" y="464553"/>
                  </a:lnTo>
                  <a:lnTo>
                    <a:pt x="3969461" y="467029"/>
                  </a:lnTo>
                  <a:lnTo>
                    <a:pt x="3967289" y="467563"/>
                  </a:lnTo>
                  <a:lnTo>
                    <a:pt x="3962920" y="467194"/>
                  </a:lnTo>
                  <a:lnTo>
                    <a:pt x="3959275" y="466255"/>
                  </a:lnTo>
                  <a:lnTo>
                    <a:pt x="3938168" y="459193"/>
                  </a:lnTo>
                  <a:lnTo>
                    <a:pt x="3945305" y="437832"/>
                  </a:lnTo>
                  <a:lnTo>
                    <a:pt x="3968737" y="445681"/>
                  </a:lnTo>
                  <a:lnTo>
                    <a:pt x="3973017" y="448094"/>
                  </a:lnTo>
                  <a:lnTo>
                    <a:pt x="3976941" y="453402"/>
                  </a:lnTo>
                  <a:lnTo>
                    <a:pt x="3977335" y="456539"/>
                  </a:lnTo>
                  <a:lnTo>
                    <a:pt x="3977335" y="433260"/>
                  </a:lnTo>
                  <a:lnTo>
                    <a:pt x="3949903" y="424078"/>
                  </a:lnTo>
                  <a:lnTo>
                    <a:pt x="3960774" y="391579"/>
                  </a:lnTo>
                  <a:lnTo>
                    <a:pt x="3944302" y="386067"/>
                  </a:lnTo>
                  <a:lnTo>
                    <a:pt x="3917086" y="467436"/>
                  </a:lnTo>
                  <a:lnTo>
                    <a:pt x="3962273" y="482549"/>
                  </a:lnTo>
                  <a:lnTo>
                    <a:pt x="3967657" y="483628"/>
                  </a:lnTo>
                  <a:lnTo>
                    <a:pt x="3975595" y="483400"/>
                  </a:lnTo>
                  <a:lnTo>
                    <a:pt x="3994747" y="460768"/>
                  </a:lnTo>
                  <a:lnTo>
                    <a:pt x="3994924" y="455637"/>
                  </a:lnTo>
                  <a:close/>
                </a:path>
                <a:path w="4038600" h="821054">
                  <a:moveTo>
                    <a:pt x="4038041" y="417423"/>
                  </a:moveTo>
                  <a:lnTo>
                    <a:pt x="4021569" y="411911"/>
                  </a:lnTo>
                  <a:lnTo>
                    <a:pt x="3994353" y="493280"/>
                  </a:lnTo>
                  <a:lnTo>
                    <a:pt x="4010837" y="498779"/>
                  </a:lnTo>
                  <a:lnTo>
                    <a:pt x="4038041" y="417423"/>
                  </a:lnTo>
                  <a:close/>
                </a:path>
              </a:pathLst>
            </a:custGeom>
            <a:solidFill>
              <a:srgbClr val="B4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001793" y="5231771"/>
              <a:ext cx="7118350" cy="4116070"/>
            </a:xfrm>
            <a:custGeom>
              <a:avLst/>
              <a:gdLst/>
              <a:ahLst/>
              <a:cxnLst/>
              <a:rect l="l" t="t" r="r" b="b"/>
              <a:pathLst>
                <a:path w="7118350" h="4116070">
                  <a:moveTo>
                    <a:pt x="17161" y="0"/>
                  </a:moveTo>
                  <a:lnTo>
                    <a:pt x="17161" y="2051968"/>
                  </a:lnTo>
                  <a:lnTo>
                    <a:pt x="17161" y="3304136"/>
                  </a:lnTo>
                  <a:lnTo>
                    <a:pt x="17161" y="3928965"/>
                  </a:lnTo>
                  <a:lnTo>
                    <a:pt x="17161" y="4098917"/>
                  </a:lnTo>
                </a:path>
                <a:path w="7118350" h="4116070">
                  <a:moveTo>
                    <a:pt x="17161" y="4098917"/>
                  </a:moveTo>
                  <a:lnTo>
                    <a:pt x="3571845" y="4098917"/>
                  </a:lnTo>
                  <a:lnTo>
                    <a:pt x="5741011" y="4098917"/>
                  </a:lnTo>
                  <a:lnTo>
                    <a:pt x="6823421" y="4098917"/>
                  </a:lnTo>
                  <a:lnTo>
                    <a:pt x="7117833" y="4098917"/>
                  </a:lnTo>
                </a:path>
                <a:path w="7118350" h="4116070">
                  <a:moveTo>
                    <a:pt x="0" y="3878384"/>
                  </a:moveTo>
                  <a:lnTo>
                    <a:pt x="32005" y="3878384"/>
                  </a:lnTo>
                  <a:lnTo>
                    <a:pt x="51535" y="3878384"/>
                  </a:lnTo>
                  <a:lnTo>
                    <a:pt x="61281" y="3878384"/>
                  </a:lnTo>
                  <a:lnTo>
                    <a:pt x="63931" y="3878384"/>
                  </a:lnTo>
                </a:path>
                <a:path w="7118350" h="4116070">
                  <a:moveTo>
                    <a:pt x="311208" y="4051778"/>
                  </a:moveTo>
                  <a:lnTo>
                    <a:pt x="311208" y="4083784"/>
                  </a:lnTo>
                  <a:lnTo>
                    <a:pt x="311208" y="4103314"/>
                  </a:lnTo>
                  <a:lnTo>
                    <a:pt x="311208" y="4113060"/>
                  </a:lnTo>
                  <a:lnTo>
                    <a:pt x="311208" y="4115711"/>
                  </a:lnTo>
                </a:path>
                <a:path w="7118350" h="4116070">
                  <a:moveTo>
                    <a:pt x="0" y="3623364"/>
                  </a:moveTo>
                  <a:lnTo>
                    <a:pt x="32005" y="3623364"/>
                  </a:lnTo>
                  <a:lnTo>
                    <a:pt x="51535" y="3623364"/>
                  </a:lnTo>
                  <a:lnTo>
                    <a:pt x="61281" y="3623364"/>
                  </a:lnTo>
                  <a:lnTo>
                    <a:pt x="63931" y="3623364"/>
                  </a:lnTo>
                </a:path>
                <a:path w="7118350" h="4116070">
                  <a:moveTo>
                    <a:pt x="687416" y="4051778"/>
                  </a:moveTo>
                  <a:lnTo>
                    <a:pt x="687416" y="4083784"/>
                  </a:lnTo>
                  <a:lnTo>
                    <a:pt x="687416" y="4103314"/>
                  </a:lnTo>
                  <a:lnTo>
                    <a:pt x="687416" y="4113060"/>
                  </a:lnTo>
                  <a:lnTo>
                    <a:pt x="687416" y="4115711"/>
                  </a:lnTo>
                </a:path>
                <a:path w="7118350" h="4116070">
                  <a:moveTo>
                    <a:pt x="0" y="3368340"/>
                  </a:moveTo>
                  <a:lnTo>
                    <a:pt x="32005" y="3368340"/>
                  </a:lnTo>
                  <a:lnTo>
                    <a:pt x="51535" y="3368340"/>
                  </a:lnTo>
                  <a:lnTo>
                    <a:pt x="61281" y="3368340"/>
                  </a:lnTo>
                  <a:lnTo>
                    <a:pt x="63931" y="3368340"/>
                  </a:lnTo>
                </a:path>
                <a:path w="7118350" h="4116070">
                  <a:moveTo>
                    <a:pt x="0" y="3113319"/>
                  </a:moveTo>
                  <a:lnTo>
                    <a:pt x="32005" y="3113319"/>
                  </a:lnTo>
                  <a:lnTo>
                    <a:pt x="51535" y="3113319"/>
                  </a:lnTo>
                  <a:lnTo>
                    <a:pt x="61281" y="3113319"/>
                  </a:lnTo>
                  <a:lnTo>
                    <a:pt x="63931" y="3113319"/>
                  </a:lnTo>
                </a:path>
                <a:path w="7118350" h="4116070">
                  <a:moveTo>
                    <a:pt x="0" y="2858300"/>
                  </a:moveTo>
                  <a:lnTo>
                    <a:pt x="32005" y="2858300"/>
                  </a:lnTo>
                  <a:lnTo>
                    <a:pt x="51535" y="2858300"/>
                  </a:lnTo>
                  <a:lnTo>
                    <a:pt x="61281" y="2858300"/>
                  </a:lnTo>
                  <a:lnTo>
                    <a:pt x="63931" y="2858300"/>
                  </a:lnTo>
                </a:path>
                <a:path w="7118350" h="4116070">
                  <a:moveTo>
                    <a:pt x="0" y="2603279"/>
                  </a:moveTo>
                  <a:lnTo>
                    <a:pt x="32005" y="2603279"/>
                  </a:lnTo>
                  <a:lnTo>
                    <a:pt x="51535" y="2603279"/>
                  </a:lnTo>
                  <a:lnTo>
                    <a:pt x="61281" y="2603279"/>
                  </a:lnTo>
                  <a:lnTo>
                    <a:pt x="63931" y="2603279"/>
                  </a:lnTo>
                </a:path>
                <a:path w="7118350" h="4116070">
                  <a:moveTo>
                    <a:pt x="0" y="2348251"/>
                  </a:moveTo>
                  <a:lnTo>
                    <a:pt x="32005" y="2348251"/>
                  </a:lnTo>
                  <a:lnTo>
                    <a:pt x="51535" y="2348251"/>
                  </a:lnTo>
                  <a:lnTo>
                    <a:pt x="61281" y="2348251"/>
                  </a:lnTo>
                  <a:lnTo>
                    <a:pt x="63931" y="2348251"/>
                  </a:lnTo>
                </a:path>
                <a:path w="7118350" h="4116070">
                  <a:moveTo>
                    <a:pt x="0" y="2093231"/>
                  </a:moveTo>
                  <a:lnTo>
                    <a:pt x="32005" y="2093231"/>
                  </a:lnTo>
                  <a:lnTo>
                    <a:pt x="51535" y="2093231"/>
                  </a:lnTo>
                  <a:lnTo>
                    <a:pt x="61281" y="2093231"/>
                  </a:lnTo>
                  <a:lnTo>
                    <a:pt x="63931" y="2093231"/>
                  </a:lnTo>
                </a:path>
                <a:path w="7118350" h="4116070">
                  <a:moveTo>
                    <a:pt x="0" y="1838210"/>
                  </a:moveTo>
                  <a:lnTo>
                    <a:pt x="32005" y="1838210"/>
                  </a:lnTo>
                  <a:lnTo>
                    <a:pt x="51535" y="1838210"/>
                  </a:lnTo>
                  <a:lnTo>
                    <a:pt x="61281" y="1838210"/>
                  </a:lnTo>
                  <a:lnTo>
                    <a:pt x="63931" y="1838210"/>
                  </a:lnTo>
                </a:path>
                <a:path w="7118350" h="4116070">
                  <a:moveTo>
                    <a:pt x="0" y="1583183"/>
                  </a:moveTo>
                  <a:lnTo>
                    <a:pt x="32005" y="1583183"/>
                  </a:lnTo>
                  <a:lnTo>
                    <a:pt x="51535" y="1583183"/>
                  </a:lnTo>
                  <a:lnTo>
                    <a:pt x="61281" y="1583183"/>
                  </a:lnTo>
                  <a:lnTo>
                    <a:pt x="63931" y="1583183"/>
                  </a:lnTo>
                </a:path>
                <a:path w="7118350" h="4116070">
                  <a:moveTo>
                    <a:pt x="0" y="1328163"/>
                  </a:moveTo>
                  <a:lnTo>
                    <a:pt x="32005" y="1328163"/>
                  </a:lnTo>
                  <a:lnTo>
                    <a:pt x="51535" y="1328163"/>
                  </a:lnTo>
                  <a:lnTo>
                    <a:pt x="61281" y="1328163"/>
                  </a:lnTo>
                  <a:lnTo>
                    <a:pt x="63931" y="1328163"/>
                  </a:lnTo>
                </a:path>
                <a:path w="7118350" h="4116070">
                  <a:moveTo>
                    <a:pt x="0" y="1073142"/>
                  </a:moveTo>
                  <a:lnTo>
                    <a:pt x="32005" y="1073142"/>
                  </a:lnTo>
                  <a:lnTo>
                    <a:pt x="51535" y="1073142"/>
                  </a:lnTo>
                  <a:lnTo>
                    <a:pt x="61281" y="1073142"/>
                  </a:lnTo>
                  <a:lnTo>
                    <a:pt x="63931" y="1073142"/>
                  </a:lnTo>
                </a:path>
                <a:path w="7118350" h="4116070">
                  <a:moveTo>
                    <a:pt x="0" y="818122"/>
                  </a:moveTo>
                  <a:lnTo>
                    <a:pt x="32005" y="818122"/>
                  </a:lnTo>
                  <a:lnTo>
                    <a:pt x="51535" y="818122"/>
                  </a:lnTo>
                  <a:lnTo>
                    <a:pt x="61281" y="818122"/>
                  </a:lnTo>
                  <a:lnTo>
                    <a:pt x="63931" y="818122"/>
                  </a:lnTo>
                </a:path>
                <a:path w="7118350" h="4116070">
                  <a:moveTo>
                    <a:pt x="0" y="563093"/>
                  </a:moveTo>
                  <a:lnTo>
                    <a:pt x="32005" y="563093"/>
                  </a:lnTo>
                  <a:lnTo>
                    <a:pt x="51535" y="563093"/>
                  </a:lnTo>
                  <a:lnTo>
                    <a:pt x="61281" y="563093"/>
                  </a:lnTo>
                  <a:lnTo>
                    <a:pt x="63931" y="563093"/>
                  </a:lnTo>
                </a:path>
                <a:path w="7118350" h="4116070">
                  <a:moveTo>
                    <a:pt x="0" y="308074"/>
                  </a:moveTo>
                  <a:lnTo>
                    <a:pt x="32005" y="308074"/>
                  </a:lnTo>
                  <a:lnTo>
                    <a:pt x="51535" y="308074"/>
                  </a:lnTo>
                  <a:lnTo>
                    <a:pt x="61281" y="308074"/>
                  </a:lnTo>
                  <a:lnTo>
                    <a:pt x="63931" y="308074"/>
                  </a:lnTo>
                </a:path>
                <a:path w="7118350" h="4116070">
                  <a:moveTo>
                    <a:pt x="1063616" y="4051778"/>
                  </a:moveTo>
                  <a:lnTo>
                    <a:pt x="1063616" y="4083784"/>
                  </a:lnTo>
                  <a:lnTo>
                    <a:pt x="1063616" y="4103314"/>
                  </a:lnTo>
                  <a:lnTo>
                    <a:pt x="1063616" y="4113060"/>
                  </a:lnTo>
                  <a:lnTo>
                    <a:pt x="1063616" y="4115711"/>
                  </a:lnTo>
                </a:path>
                <a:path w="7118350" h="4116070">
                  <a:moveTo>
                    <a:pt x="1439823" y="4051778"/>
                  </a:moveTo>
                  <a:lnTo>
                    <a:pt x="1439823" y="4083784"/>
                  </a:lnTo>
                  <a:lnTo>
                    <a:pt x="1439823" y="4103314"/>
                  </a:lnTo>
                  <a:lnTo>
                    <a:pt x="1439823" y="4113060"/>
                  </a:lnTo>
                  <a:lnTo>
                    <a:pt x="1439823" y="4115711"/>
                  </a:lnTo>
                </a:path>
                <a:path w="7118350" h="4116070">
                  <a:moveTo>
                    <a:pt x="1816033" y="4051778"/>
                  </a:moveTo>
                  <a:lnTo>
                    <a:pt x="1816033" y="4083784"/>
                  </a:lnTo>
                  <a:lnTo>
                    <a:pt x="1816033" y="4103314"/>
                  </a:lnTo>
                  <a:lnTo>
                    <a:pt x="1816033" y="4113060"/>
                  </a:lnTo>
                  <a:lnTo>
                    <a:pt x="1816033" y="4115711"/>
                  </a:lnTo>
                </a:path>
                <a:path w="7118350" h="4116070">
                  <a:moveTo>
                    <a:pt x="2192234" y="4051778"/>
                  </a:moveTo>
                  <a:lnTo>
                    <a:pt x="2192234" y="4083784"/>
                  </a:lnTo>
                  <a:lnTo>
                    <a:pt x="2192234" y="4103314"/>
                  </a:lnTo>
                  <a:lnTo>
                    <a:pt x="2192234" y="4113060"/>
                  </a:lnTo>
                  <a:lnTo>
                    <a:pt x="2192234" y="4115711"/>
                  </a:lnTo>
                </a:path>
                <a:path w="7118350" h="4116070">
                  <a:moveTo>
                    <a:pt x="2568441" y="4051778"/>
                  </a:moveTo>
                  <a:lnTo>
                    <a:pt x="2568441" y="4083784"/>
                  </a:lnTo>
                  <a:lnTo>
                    <a:pt x="2568441" y="4103314"/>
                  </a:lnTo>
                  <a:lnTo>
                    <a:pt x="2568441" y="4113060"/>
                  </a:lnTo>
                  <a:lnTo>
                    <a:pt x="2568441" y="4115711"/>
                  </a:lnTo>
                </a:path>
                <a:path w="7118350" h="4116070">
                  <a:moveTo>
                    <a:pt x="2944652" y="4051778"/>
                  </a:moveTo>
                  <a:lnTo>
                    <a:pt x="2944652" y="4083784"/>
                  </a:lnTo>
                  <a:lnTo>
                    <a:pt x="2944652" y="4103314"/>
                  </a:lnTo>
                  <a:lnTo>
                    <a:pt x="2944652" y="4113060"/>
                  </a:lnTo>
                  <a:lnTo>
                    <a:pt x="2944652" y="4115711"/>
                  </a:lnTo>
                </a:path>
                <a:path w="7118350" h="4116070">
                  <a:moveTo>
                    <a:pt x="3320851" y="4051778"/>
                  </a:moveTo>
                  <a:lnTo>
                    <a:pt x="3320851" y="4083784"/>
                  </a:lnTo>
                  <a:lnTo>
                    <a:pt x="3320851" y="4103314"/>
                  </a:lnTo>
                  <a:lnTo>
                    <a:pt x="3320851" y="4113060"/>
                  </a:lnTo>
                  <a:lnTo>
                    <a:pt x="3320851" y="4115711"/>
                  </a:lnTo>
                </a:path>
                <a:path w="7118350" h="4116070">
                  <a:moveTo>
                    <a:pt x="3697058" y="4051778"/>
                  </a:moveTo>
                  <a:lnTo>
                    <a:pt x="3697058" y="4083784"/>
                  </a:lnTo>
                  <a:lnTo>
                    <a:pt x="3697058" y="4103314"/>
                  </a:lnTo>
                  <a:lnTo>
                    <a:pt x="3697058" y="4113060"/>
                  </a:lnTo>
                  <a:lnTo>
                    <a:pt x="3697058" y="4115711"/>
                  </a:lnTo>
                </a:path>
                <a:path w="7118350" h="4116070">
                  <a:moveTo>
                    <a:pt x="4073259" y="4051778"/>
                  </a:moveTo>
                  <a:lnTo>
                    <a:pt x="4073259" y="4083784"/>
                  </a:lnTo>
                  <a:lnTo>
                    <a:pt x="4073259" y="4103314"/>
                  </a:lnTo>
                  <a:lnTo>
                    <a:pt x="4073259" y="4113060"/>
                  </a:lnTo>
                  <a:lnTo>
                    <a:pt x="4073259" y="4115711"/>
                  </a:lnTo>
                </a:path>
                <a:path w="7118350" h="4116070">
                  <a:moveTo>
                    <a:pt x="4449470" y="4051778"/>
                  </a:moveTo>
                  <a:lnTo>
                    <a:pt x="4449470" y="4083784"/>
                  </a:lnTo>
                  <a:lnTo>
                    <a:pt x="4449470" y="4103314"/>
                  </a:lnTo>
                  <a:lnTo>
                    <a:pt x="4449470" y="4113060"/>
                  </a:lnTo>
                  <a:lnTo>
                    <a:pt x="4449470" y="4115711"/>
                  </a:lnTo>
                </a:path>
                <a:path w="7118350" h="4116070">
                  <a:moveTo>
                    <a:pt x="4825677" y="4051778"/>
                  </a:moveTo>
                  <a:lnTo>
                    <a:pt x="4825677" y="4083784"/>
                  </a:lnTo>
                  <a:lnTo>
                    <a:pt x="4825677" y="4103314"/>
                  </a:lnTo>
                  <a:lnTo>
                    <a:pt x="4825677" y="4113060"/>
                  </a:lnTo>
                  <a:lnTo>
                    <a:pt x="4825677" y="4115711"/>
                  </a:lnTo>
                </a:path>
                <a:path w="7118350" h="4116070">
                  <a:moveTo>
                    <a:pt x="5201876" y="4051778"/>
                  </a:moveTo>
                  <a:lnTo>
                    <a:pt x="5201876" y="4083784"/>
                  </a:lnTo>
                  <a:lnTo>
                    <a:pt x="5201876" y="4103314"/>
                  </a:lnTo>
                  <a:lnTo>
                    <a:pt x="5201876" y="4113060"/>
                  </a:lnTo>
                  <a:lnTo>
                    <a:pt x="5201876" y="4115711"/>
                  </a:lnTo>
                </a:path>
                <a:path w="7118350" h="4116070">
                  <a:moveTo>
                    <a:pt x="5578085" y="4051778"/>
                  </a:moveTo>
                  <a:lnTo>
                    <a:pt x="5578085" y="4083784"/>
                  </a:lnTo>
                  <a:lnTo>
                    <a:pt x="5578085" y="4103314"/>
                  </a:lnTo>
                  <a:lnTo>
                    <a:pt x="5578085" y="4113060"/>
                  </a:lnTo>
                  <a:lnTo>
                    <a:pt x="5578085" y="4115711"/>
                  </a:lnTo>
                </a:path>
                <a:path w="7118350" h="4116070">
                  <a:moveTo>
                    <a:pt x="5954295" y="4051778"/>
                  </a:moveTo>
                  <a:lnTo>
                    <a:pt x="5954295" y="4083784"/>
                  </a:lnTo>
                  <a:lnTo>
                    <a:pt x="5954295" y="4103314"/>
                  </a:lnTo>
                  <a:lnTo>
                    <a:pt x="5954295" y="4113060"/>
                  </a:lnTo>
                  <a:lnTo>
                    <a:pt x="5954295" y="4115711"/>
                  </a:lnTo>
                </a:path>
                <a:path w="7118350" h="4116070">
                  <a:moveTo>
                    <a:pt x="6330495" y="4051778"/>
                  </a:moveTo>
                  <a:lnTo>
                    <a:pt x="6330495" y="4083784"/>
                  </a:lnTo>
                  <a:lnTo>
                    <a:pt x="6330495" y="4103314"/>
                  </a:lnTo>
                  <a:lnTo>
                    <a:pt x="6330495" y="4113060"/>
                  </a:lnTo>
                  <a:lnTo>
                    <a:pt x="6330495" y="4115711"/>
                  </a:lnTo>
                </a:path>
                <a:path w="7118350" h="4116070">
                  <a:moveTo>
                    <a:pt x="6706706" y="4051778"/>
                  </a:moveTo>
                  <a:lnTo>
                    <a:pt x="6706706" y="4083784"/>
                  </a:lnTo>
                  <a:lnTo>
                    <a:pt x="6706706" y="4103314"/>
                  </a:lnTo>
                  <a:lnTo>
                    <a:pt x="6706706" y="4113060"/>
                  </a:lnTo>
                  <a:lnTo>
                    <a:pt x="6706706" y="4115711"/>
                  </a:lnTo>
                </a:path>
              </a:pathLst>
            </a:custGeom>
            <a:ln w="71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01869" y="7297524"/>
            <a:ext cx="4876801" cy="17145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01869" y="5770476"/>
            <a:ext cx="4990823" cy="133570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86598" y="7225895"/>
            <a:ext cx="4876591" cy="198044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680735" y="5876973"/>
            <a:ext cx="4652409" cy="130167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378219" y="5873391"/>
            <a:ext cx="4396855" cy="117065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333751" y="7184747"/>
            <a:ext cx="4623816" cy="1900962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2494" y="576845"/>
            <a:ext cx="17186579" cy="477141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8132" y="638006"/>
            <a:ext cx="17595215" cy="1706245"/>
            <a:chOff x="238132" y="638006"/>
            <a:chExt cx="17595215" cy="1706245"/>
          </a:xfrm>
        </p:grpSpPr>
        <p:sp>
          <p:nvSpPr>
            <p:cNvPr id="3" name="object 3"/>
            <p:cNvSpPr/>
            <p:nvPr/>
          </p:nvSpPr>
          <p:spPr>
            <a:xfrm>
              <a:off x="238132" y="638006"/>
              <a:ext cx="17595215" cy="1706245"/>
            </a:xfrm>
            <a:custGeom>
              <a:avLst/>
              <a:gdLst/>
              <a:ahLst/>
              <a:cxnLst/>
              <a:rect l="l" t="t" r="r" b="b"/>
              <a:pathLst>
                <a:path w="17595215" h="1706245">
                  <a:moveTo>
                    <a:pt x="17595108" y="0"/>
                  </a:moveTo>
                  <a:lnTo>
                    <a:pt x="221076" y="0"/>
                  </a:lnTo>
                  <a:lnTo>
                    <a:pt x="0" y="1705895"/>
                  </a:lnTo>
                  <a:lnTo>
                    <a:pt x="17595108" y="1705895"/>
                  </a:lnTo>
                  <a:lnTo>
                    <a:pt x="17595108" y="0"/>
                  </a:lnTo>
                  <a:close/>
                </a:path>
              </a:pathLst>
            </a:custGeom>
            <a:solidFill>
              <a:srgbClr val="E31E2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25000" y="1273810"/>
              <a:ext cx="6478270" cy="524510"/>
            </a:xfrm>
            <a:custGeom>
              <a:avLst/>
              <a:gdLst/>
              <a:ahLst/>
              <a:cxnLst/>
              <a:rect l="l" t="t" r="r" b="b"/>
              <a:pathLst>
                <a:path w="6478270" h="524510">
                  <a:moveTo>
                    <a:pt x="76707" y="0"/>
                  </a:moveTo>
                  <a:lnTo>
                    <a:pt x="0" y="0"/>
                  </a:lnTo>
                  <a:lnTo>
                    <a:pt x="0" y="383547"/>
                  </a:lnTo>
                  <a:lnTo>
                    <a:pt x="76707" y="383547"/>
                  </a:lnTo>
                  <a:lnTo>
                    <a:pt x="76707" y="230129"/>
                  </a:lnTo>
                  <a:lnTo>
                    <a:pt x="260810" y="230129"/>
                  </a:lnTo>
                  <a:lnTo>
                    <a:pt x="230126" y="191775"/>
                  </a:lnTo>
                  <a:lnTo>
                    <a:pt x="260809" y="153421"/>
                  </a:lnTo>
                  <a:lnTo>
                    <a:pt x="76707" y="153421"/>
                  </a:lnTo>
                  <a:lnTo>
                    <a:pt x="76707" y="0"/>
                  </a:lnTo>
                  <a:close/>
                </a:path>
                <a:path w="6478270" h="524510">
                  <a:moveTo>
                    <a:pt x="260810" y="230129"/>
                  </a:moveTo>
                  <a:lnTo>
                    <a:pt x="163008" y="230129"/>
                  </a:lnTo>
                  <a:lnTo>
                    <a:pt x="285742" y="383547"/>
                  </a:lnTo>
                  <a:lnTo>
                    <a:pt x="383547" y="383547"/>
                  </a:lnTo>
                  <a:lnTo>
                    <a:pt x="260810" y="230129"/>
                  </a:lnTo>
                  <a:close/>
                </a:path>
                <a:path w="6478270" h="524510">
                  <a:moveTo>
                    <a:pt x="383547" y="0"/>
                  </a:moveTo>
                  <a:lnTo>
                    <a:pt x="285742" y="0"/>
                  </a:lnTo>
                  <a:lnTo>
                    <a:pt x="163008" y="153421"/>
                  </a:lnTo>
                  <a:lnTo>
                    <a:pt x="260809" y="153421"/>
                  </a:lnTo>
                  <a:lnTo>
                    <a:pt x="383547" y="0"/>
                  </a:lnTo>
                  <a:close/>
                </a:path>
                <a:path w="6478270" h="524510">
                  <a:moveTo>
                    <a:pt x="578515" y="95884"/>
                  </a:moveTo>
                  <a:lnTo>
                    <a:pt x="508200" y="95884"/>
                  </a:lnTo>
                  <a:lnTo>
                    <a:pt x="462054" y="102477"/>
                  </a:lnTo>
                  <a:lnTo>
                    <a:pt x="429093" y="122255"/>
                  </a:lnTo>
                  <a:lnTo>
                    <a:pt x="409316" y="155216"/>
                  </a:lnTo>
                  <a:lnTo>
                    <a:pt x="402724" y="201362"/>
                  </a:lnTo>
                  <a:lnTo>
                    <a:pt x="402724" y="284464"/>
                  </a:lnTo>
                  <a:lnTo>
                    <a:pt x="409316" y="330609"/>
                  </a:lnTo>
                  <a:lnTo>
                    <a:pt x="429093" y="363570"/>
                  </a:lnTo>
                  <a:lnTo>
                    <a:pt x="462054" y="383348"/>
                  </a:lnTo>
                  <a:lnTo>
                    <a:pt x="508200" y="389940"/>
                  </a:lnTo>
                  <a:lnTo>
                    <a:pt x="578515" y="389940"/>
                  </a:lnTo>
                  <a:lnTo>
                    <a:pt x="624662" y="383348"/>
                  </a:lnTo>
                  <a:lnTo>
                    <a:pt x="657624" y="363570"/>
                  </a:lnTo>
                  <a:lnTo>
                    <a:pt x="677400" y="330609"/>
                  </a:lnTo>
                  <a:lnTo>
                    <a:pt x="678970" y="319622"/>
                  </a:lnTo>
                  <a:lnTo>
                    <a:pt x="508200" y="319622"/>
                  </a:lnTo>
                  <a:lnTo>
                    <a:pt x="492818" y="317424"/>
                  </a:lnTo>
                  <a:lnTo>
                    <a:pt x="481830" y="310833"/>
                  </a:lnTo>
                  <a:lnTo>
                    <a:pt x="475237" y="299846"/>
                  </a:lnTo>
                  <a:lnTo>
                    <a:pt x="473039" y="284464"/>
                  </a:lnTo>
                  <a:lnTo>
                    <a:pt x="473039" y="201362"/>
                  </a:lnTo>
                  <a:lnTo>
                    <a:pt x="475237" y="185979"/>
                  </a:lnTo>
                  <a:lnTo>
                    <a:pt x="481830" y="174992"/>
                  </a:lnTo>
                  <a:lnTo>
                    <a:pt x="492818" y="168400"/>
                  </a:lnTo>
                  <a:lnTo>
                    <a:pt x="508200" y="166203"/>
                  </a:lnTo>
                  <a:lnTo>
                    <a:pt x="678970" y="166203"/>
                  </a:lnTo>
                  <a:lnTo>
                    <a:pt x="677400" y="155216"/>
                  </a:lnTo>
                  <a:lnTo>
                    <a:pt x="657624" y="122255"/>
                  </a:lnTo>
                  <a:lnTo>
                    <a:pt x="624662" y="102477"/>
                  </a:lnTo>
                  <a:lnTo>
                    <a:pt x="578515" y="95884"/>
                  </a:lnTo>
                  <a:close/>
                </a:path>
                <a:path w="6478270" h="524510">
                  <a:moveTo>
                    <a:pt x="678970" y="166203"/>
                  </a:moveTo>
                  <a:lnTo>
                    <a:pt x="578515" y="166203"/>
                  </a:lnTo>
                  <a:lnTo>
                    <a:pt x="593897" y="168400"/>
                  </a:lnTo>
                  <a:lnTo>
                    <a:pt x="604884" y="174992"/>
                  </a:lnTo>
                  <a:lnTo>
                    <a:pt x="611476" y="185979"/>
                  </a:lnTo>
                  <a:lnTo>
                    <a:pt x="613674" y="201362"/>
                  </a:lnTo>
                  <a:lnTo>
                    <a:pt x="613674" y="284464"/>
                  </a:lnTo>
                  <a:lnTo>
                    <a:pt x="611476" y="299846"/>
                  </a:lnTo>
                  <a:lnTo>
                    <a:pt x="604884" y="310833"/>
                  </a:lnTo>
                  <a:lnTo>
                    <a:pt x="593897" y="317424"/>
                  </a:lnTo>
                  <a:lnTo>
                    <a:pt x="578515" y="319622"/>
                  </a:lnTo>
                  <a:lnTo>
                    <a:pt x="678970" y="319622"/>
                  </a:lnTo>
                  <a:lnTo>
                    <a:pt x="683992" y="284464"/>
                  </a:lnTo>
                  <a:lnTo>
                    <a:pt x="683992" y="201362"/>
                  </a:lnTo>
                  <a:lnTo>
                    <a:pt x="678970" y="166203"/>
                  </a:lnTo>
                  <a:close/>
                </a:path>
                <a:path w="6478270" h="524510">
                  <a:moveTo>
                    <a:pt x="792661" y="102279"/>
                  </a:moveTo>
                  <a:lnTo>
                    <a:pt x="722346" y="102279"/>
                  </a:lnTo>
                  <a:lnTo>
                    <a:pt x="722346" y="383547"/>
                  </a:lnTo>
                  <a:lnTo>
                    <a:pt x="792661" y="383547"/>
                  </a:lnTo>
                  <a:lnTo>
                    <a:pt x="792661" y="278070"/>
                  </a:lnTo>
                  <a:lnTo>
                    <a:pt x="1003614" y="278070"/>
                  </a:lnTo>
                  <a:lnTo>
                    <a:pt x="1003614" y="207755"/>
                  </a:lnTo>
                  <a:lnTo>
                    <a:pt x="792661" y="207755"/>
                  </a:lnTo>
                  <a:lnTo>
                    <a:pt x="792661" y="102279"/>
                  </a:lnTo>
                  <a:close/>
                </a:path>
                <a:path w="6478270" h="524510">
                  <a:moveTo>
                    <a:pt x="1003614" y="278070"/>
                  </a:moveTo>
                  <a:lnTo>
                    <a:pt x="933296" y="278070"/>
                  </a:lnTo>
                  <a:lnTo>
                    <a:pt x="933296" y="383547"/>
                  </a:lnTo>
                  <a:lnTo>
                    <a:pt x="1003614" y="383547"/>
                  </a:lnTo>
                  <a:lnTo>
                    <a:pt x="1003614" y="278070"/>
                  </a:lnTo>
                  <a:close/>
                </a:path>
                <a:path w="6478270" h="524510">
                  <a:moveTo>
                    <a:pt x="1003614" y="102279"/>
                  </a:moveTo>
                  <a:lnTo>
                    <a:pt x="933296" y="102279"/>
                  </a:lnTo>
                  <a:lnTo>
                    <a:pt x="933296" y="207755"/>
                  </a:lnTo>
                  <a:lnTo>
                    <a:pt x="1003614" y="207755"/>
                  </a:lnTo>
                  <a:lnTo>
                    <a:pt x="1003614" y="102279"/>
                  </a:lnTo>
                  <a:close/>
                </a:path>
                <a:path w="6478270" h="524510">
                  <a:moveTo>
                    <a:pt x="1323237" y="102279"/>
                  </a:moveTo>
                  <a:lnTo>
                    <a:pt x="1147446" y="102279"/>
                  </a:lnTo>
                  <a:lnTo>
                    <a:pt x="1101299" y="108871"/>
                  </a:lnTo>
                  <a:lnTo>
                    <a:pt x="1068337" y="128647"/>
                  </a:lnTo>
                  <a:lnTo>
                    <a:pt x="1048561" y="161609"/>
                  </a:lnTo>
                  <a:lnTo>
                    <a:pt x="1041968" y="207755"/>
                  </a:lnTo>
                  <a:lnTo>
                    <a:pt x="1041968" y="278070"/>
                  </a:lnTo>
                  <a:lnTo>
                    <a:pt x="1048561" y="324216"/>
                  </a:lnTo>
                  <a:lnTo>
                    <a:pt x="1068337" y="357178"/>
                  </a:lnTo>
                  <a:lnTo>
                    <a:pt x="1101299" y="376955"/>
                  </a:lnTo>
                  <a:lnTo>
                    <a:pt x="1147446" y="383547"/>
                  </a:lnTo>
                  <a:lnTo>
                    <a:pt x="1323237" y="383547"/>
                  </a:lnTo>
                  <a:lnTo>
                    <a:pt x="1323237" y="313231"/>
                  </a:lnTo>
                  <a:lnTo>
                    <a:pt x="1147446" y="313231"/>
                  </a:lnTo>
                  <a:lnTo>
                    <a:pt x="1132063" y="311033"/>
                  </a:lnTo>
                  <a:lnTo>
                    <a:pt x="1121075" y="304441"/>
                  </a:lnTo>
                  <a:lnTo>
                    <a:pt x="1114482" y="293453"/>
                  </a:lnTo>
                  <a:lnTo>
                    <a:pt x="1112285" y="278070"/>
                  </a:lnTo>
                  <a:lnTo>
                    <a:pt x="1112285" y="207755"/>
                  </a:lnTo>
                  <a:lnTo>
                    <a:pt x="1114482" y="192373"/>
                  </a:lnTo>
                  <a:lnTo>
                    <a:pt x="1121075" y="181387"/>
                  </a:lnTo>
                  <a:lnTo>
                    <a:pt x="1132063" y="174795"/>
                  </a:lnTo>
                  <a:lnTo>
                    <a:pt x="1147446" y="172598"/>
                  </a:lnTo>
                  <a:lnTo>
                    <a:pt x="1323237" y="172598"/>
                  </a:lnTo>
                  <a:lnTo>
                    <a:pt x="1323237" y="102279"/>
                  </a:lnTo>
                  <a:close/>
                </a:path>
                <a:path w="6478270" h="524510">
                  <a:moveTo>
                    <a:pt x="1537383" y="172598"/>
                  </a:moveTo>
                  <a:lnTo>
                    <a:pt x="1467068" y="172598"/>
                  </a:lnTo>
                  <a:lnTo>
                    <a:pt x="1467068" y="383547"/>
                  </a:lnTo>
                  <a:lnTo>
                    <a:pt x="1537383" y="383547"/>
                  </a:lnTo>
                  <a:lnTo>
                    <a:pt x="1537383" y="172598"/>
                  </a:lnTo>
                  <a:close/>
                </a:path>
                <a:path w="6478270" h="524510">
                  <a:moveTo>
                    <a:pt x="1642859" y="102279"/>
                  </a:moveTo>
                  <a:lnTo>
                    <a:pt x="1361591" y="102279"/>
                  </a:lnTo>
                  <a:lnTo>
                    <a:pt x="1361591" y="172598"/>
                  </a:lnTo>
                  <a:lnTo>
                    <a:pt x="1642859" y="172598"/>
                  </a:lnTo>
                  <a:lnTo>
                    <a:pt x="1642859" y="102279"/>
                  </a:lnTo>
                  <a:close/>
                </a:path>
                <a:path w="6478270" h="524510">
                  <a:moveTo>
                    <a:pt x="1857005" y="102279"/>
                  </a:moveTo>
                  <a:lnTo>
                    <a:pt x="1681214" y="102279"/>
                  </a:lnTo>
                  <a:lnTo>
                    <a:pt x="1681214" y="524181"/>
                  </a:lnTo>
                  <a:lnTo>
                    <a:pt x="1751529" y="524181"/>
                  </a:lnTo>
                  <a:lnTo>
                    <a:pt x="1751529" y="383547"/>
                  </a:lnTo>
                  <a:lnTo>
                    <a:pt x="1855727" y="383547"/>
                  </a:lnTo>
                  <a:lnTo>
                    <a:pt x="1902432" y="376955"/>
                  </a:lnTo>
                  <a:lnTo>
                    <a:pt x="1935793" y="357178"/>
                  </a:lnTo>
                  <a:lnTo>
                    <a:pt x="1955810" y="324216"/>
                  </a:lnTo>
                  <a:lnTo>
                    <a:pt x="1957398" y="313231"/>
                  </a:lnTo>
                  <a:lnTo>
                    <a:pt x="1751529" y="313231"/>
                  </a:lnTo>
                  <a:lnTo>
                    <a:pt x="1751529" y="172598"/>
                  </a:lnTo>
                  <a:lnTo>
                    <a:pt x="1957460" y="172598"/>
                  </a:lnTo>
                  <a:lnTo>
                    <a:pt x="1955890" y="161609"/>
                  </a:lnTo>
                  <a:lnTo>
                    <a:pt x="1936113" y="128647"/>
                  </a:lnTo>
                  <a:lnTo>
                    <a:pt x="1903151" y="108871"/>
                  </a:lnTo>
                  <a:lnTo>
                    <a:pt x="1857005" y="102279"/>
                  </a:lnTo>
                  <a:close/>
                </a:path>
                <a:path w="6478270" h="524510">
                  <a:moveTo>
                    <a:pt x="1957460" y="172598"/>
                  </a:moveTo>
                  <a:lnTo>
                    <a:pt x="1857005" y="172598"/>
                  </a:lnTo>
                  <a:lnTo>
                    <a:pt x="1872387" y="174795"/>
                  </a:lnTo>
                  <a:lnTo>
                    <a:pt x="1883374" y="181387"/>
                  </a:lnTo>
                  <a:lnTo>
                    <a:pt x="1889965" y="192373"/>
                  </a:lnTo>
                  <a:lnTo>
                    <a:pt x="1892162" y="207755"/>
                  </a:lnTo>
                  <a:lnTo>
                    <a:pt x="1892162" y="278070"/>
                  </a:lnTo>
                  <a:lnTo>
                    <a:pt x="1889965" y="293453"/>
                  </a:lnTo>
                  <a:lnTo>
                    <a:pt x="1883374" y="304441"/>
                  </a:lnTo>
                  <a:lnTo>
                    <a:pt x="1872387" y="311033"/>
                  </a:lnTo>
                  <a:lnTo>
                    <a:pt x="1857005" y="313231"/>
                  </a:lnTo>
                  <a:lnTo>
                    <a:pt x="1957398" y="313231"/>
                  </a:lnTo>
                  <a:lnTo>
                    <a:pt x="1962482" y="278070"/>
                  </a:lnTo>
                  <a:lnTo>
                    <a:pt x="1962482" y="207755"/>
                  </a:lnTo>
                  <a:lnTo>
                    <a:pt x="1957460" y="172598"/>
                  </a:lnTo>
                  <a:close/>
                </a:path>
                <a:path w="6478270" h="524510">
                  <a:moveTo>
                    <a:pt x="2079463" y="102279"/>
                  </a:moveTo>
                  <a:lnTo>
                    <a:pt x="2000836" y="102279"/>
                  </a:lnTo>
                  <a:lnTo>
                    <a:pt x="2135717" y="372041"/>
                  </a:lnTo>
                  <a:lnTo>
                    <a:pt x="2115262" y="414229"/>
                  </a:lnTo>
                  <a:lnTo>
                    <a:pt x="2102437" y="431569"/>
                  </a:lnTo>
                  <a:lnTo>
                    <a:pt x="2090810" y="443954"/>
                  </a:lnTo>
                  <a:lnTo>
                    <a:pt x="2080382" y="451385"/>
                  </a:lnTo>
                  <a:lnTo>
                    <a:pt x="2071151" y="453862"/>
                  </a:lnTo>
                  <a:lnTo>
                    <a:pt x="2039190" y="453862"/>
                  </a:lnTo>
                  <a:lnTo>
                    <a:pt x="2039190" y="524181"/>
                  </a:lnTo>
                  <a:lnTo>
                    <a:pt x="2071792" y="524181"/>
                  </a:lnTo>
                  <a:lnTo>
                    <a:pt x="2104833" y="519027"/>
                  </a:lnTo>
                  <a:lnTo>
                    <a:pt x="2134278" y="503565"/>
                  </a:lnTo>
                  <a:lnTo>
                    <a:pt x="2160127" y="477796"/>
                  </a:lnTo>
                  <a:lnTo>
                    <a:pt x="2182380" y="441719"/>
                  </a:lnTo>
                  <a:lnTo>
                    <a:pt x="2211148" y="383547"/>
                  </a:lnTo>
                  <a:lnTo>
                    <a:pt x="2254298" y="297247"/>
                  </a:lnTo>
                  <a:lnTo>
                    <a:pt x="2176627" y="297247"/>
                  </a:lnTo>
                  <a:lnTo>
                    <a:pt x="2079463" y="102279"/>
                  </a:lnTo>
                  <a:close/>
                </a:path>
                <a:path w="6478270" h="524510">
                  <a:moveTo>
                    <a:pt x="2351782" y="102279"/>
                  </a:moveTo>
                  <a:lnTo>
                    <a:pt x="2273155" y="102279"/>
                  </a:lnTo>
                  <a:lnTo>
                    <a:pt x="2176627" y="297247"/>
                  </a:lnTo>
                  <a:lnTo>
                    <a:pt x="2254298" y="297247"/>
                  </a:lnTo>
                  <a:lnTo>
                    <a:pt x="2351782" y="102279"/>
                  </a:lnTo>
                  <a:close/>
                </a:path>
                <a:path w="6478270" h="524510">
                  <a:moveTo>
                    <a:pt x="2441275" y="102279"/>
                  </a:moveTo>
                  <a:lnTo>
                    <a:pt x="2370959" y="102279"/>
                  </a:lnTo>
                  <a:lnTo>
                    <a:pt x="2370959" y="383547"/>
                  </a:lnTo>
                  <a:lnTo>
                    <a:pt x="2441275" y="383547"/>
                  </a:lnTo>
                  <a:lnTo>
                    <a:pt x="2441275" y="278070"/>
                  </a:lnTo>
                  <a:lnTo>
                    <a:pt x="2579510" y="278070"/>
                  </a:lnTo>
                  <a:lnTo>
                    <a:pt x="2543554" y="242912"/>
                  </a:lnTo>
                  <a:lnTo>
                    <a:pt x="2579511" y="207755"/>
                  </a:lnTo>
                  <a:lnTo>
                    <a:pt x="2441275" y="207755"/>
                  </a:lnTo>
                  <a:lnTo>
                    <a:pt x="2441275" y="102279"/>
                  </a:lnTo>
                  <a:close/>
                </a:path>
                <a:path w="6478270" h="524510">
                  <a:moveTo>
                    <a:pt x="2579510" y="278070"/>
                  </a:moveTo>
                  <a:lnTo>
                    <a:pt x="2476436" y="278070"/>
                  </a:lnTo>
                  <a:lnTo>
                    <a:pt x="2587024" y="383547"/>
                  </a:lnTo>
                  <a:lnTo>
                    <a:pt x="2687384" y="383547"/>
                  </a:lnTo>
                  <a:lnTo>
                    <a:pt x="2579510" y="278070"/>
                  </a:lnTo>
                  <a:close/>
                </a:path>
                <a:path w="6478270" h="524510">
                  <a:moveTo>
                    <a:pt x="2687384" y="102279"/>
                  </a:moveTo>
                  <a:lnTo>
                    <a:pt x="2587665" y="102279"/>
                  </a:lnTo>
                  <a:lnTo>
                    <a:pt x="2476436" y="207755"/>
                  </a:lnTo>
                  <a:lnTo>
                    <a:pt x="2579511" y="207755"/>
                  </a:lnTo>
                  <a:lnTo>
                    <a:pt x="2687384" y="102279"/>
                  </a:lnTo>
                  <a:close/>
                </a:path>
                <a:path w="6478270" h="524510">
                  <a:moveTo>
                    <a:pt x="2776877" y="102279"/>
                  </a:moveTo>
                  <a:lnTo>
                    <a:pt x="2706563" y="102279"/>
                  </a:lnTo>
                  <a:lnTo>
                    <a:pt x="2706563" y="278070"/>
                  </a:lnTo>
                  <a:lnTo>
                    <a:pt x="2713155" y="324216"/>
                  </a:lnTo>
                  <a:lnTo>
                    <a:pt x="2732931" y="357178"/>
                  </a:lnTo>
                  <a:lnTo>
                    <a:pt x="2765892" y="376955"/>
                  </a:lnTo>
                  <a:lnTo>
                    <a:pt x="2812039" y="383547"/>
                  </a:lnTo>
                  <a:lnTo>
                    <a:pt x="2952672" y="383547"/>
                  </a:lnTo>
                  <a:lnTo>
                    <a:pt x="2952672" y="453862"/>
                  </a:lnTo>
                  <a:lnTo>
                    <a:pt x="3026185" y="453862"/>
                  </a:lnTo>
                  <a:lnTo>
                    <a:pt x="3026185" y="313231"/>
                  </a:lnTo>
                  <a:lnTo>
                    <a:pt x="2812039" y="313231"/>
                  </a:lnTo>
                  <a:lnTo>
                    <a:pt x="2796656" y="311033"/>
                  </a:lnTo>
                  <a:lnTo>
                    <a:pt x="2785668" y="304441"/>
                  </a:lnTo>
                  <a:lnTo>
                    <a:pt x="2779075" y="293453"/>
                  </a:lnTo>
                  <a:lnTo>
                    <a:pt x="2776877" y="278070"/>
                  </a:lnTo>
                  <a:lnTo>
                    <a:pt x="2776877" y="102279"/>
                  </a:lnTo>
                  <a:close/>
                </a:path>
                <a:path w="6478270" h="524510">
                  <a:moveTo>
                    <a:pt x="2987829" y="102279"/>
                  </a:moveTo>
                  <a:lnTo>
                    <a:pt x="2917511" y="102279"/>
                  </a:lnTo>
                  <a:lnTo>
                    <a:pt x="2917511" y="313231"/>
                  </a:lnTo>
                  <a:lnTo>
                    <a:pt x="2987829" y="313231"/>
                  </a:lnTo>
                  <a:lnTo>
                    <a:pt x="2987829" y="102279"/>
                  </a:lnTo>
                  <a:close/>
                </a:path>
                <a:path w="6478270" h="524510">
                  <a:moveTo>
                    <a:pt x="3115677" y="102279"/>
                  </a:moveTo>
                  <a:lnTo>
                    <a:pt x="3045362" y="102279"/>
                  </a:lnTo>
                  <a:lnTo>
                    <a:pt x="3045362" y="284464"/>
                  </a:lnTo>
                  <a:lnTo>
                    <a:pt x="3051954" y="330609"/>
                  </a:lnTo>
                  <a:lnTo>
                    <a:pt x="3071730" y="363570"/>
                  </a:lnTo>
                  <a:lnTo>
                    <a:pt x="3104691" y="383348"/>
                  </a:lnTo>
                  <a:lnTo>
                    <a:pt x="3150838" y="389940"/>
                  </a:lnTo>
                  <a:lnTo>
                    <a:pt x="3176606" y="387663"/>
                  </a:lnTo>
                  <a:lnTo>
                    <a:pt x="3202775" y="380831"/>
                  </a:lnTo>
                  <a:lnTo>
                    <a:pt x="3229343" y="369443"/>
                  </a:lnTo>
                  <a:lnTo>
                    <a:pt x="3256311" y="353501"/>
                  </a:lnTo>
                  <a:lnTo>
                    <a:pt x="3326630" y="353501"/>
                  </a:lnTo>
                  <a:lnTo>
                    <a:pt x="3326630" y="319622"/>
                  </a:lnTo>
                  <a:lnTo>
                    <a:pt x="3150838" y="319622"/>
                  </a:lnTo>
                  <a:lnTo>
                    <a:pt x="3135455" y="317185"/>
                  </a:lnTo>
                  <a:lnTo>
                    <a:pt x="3124467" y="310513"/>
                  </a:lnTo>
                  <a:lnTo>
                    <a:pt x="3117874" y="299606"/>
                  </a:lnTo>
                  <a:lnTo>
                    <a:pt x="3115677" y="284464"/>
                  </a:lnTo>
                  <a:lnTo>
                    <a:pt x="3115677" y="102279"/>
                  </a:lnTo>
                  <a:close/>
                </a:path>
                <a:path w="6478270" h="524510">
                  <a:moveTo>
                    <a:pt x="3326630" y="353501"/>
                  </a:moveTo>
                  <a:lnTo>
                    <a:pt x="3256311" y="353501"/>
                  </a:lnTo>
                  <a:lnTo>
                    <a:pt x="3256311" y="383547"/>
                  </a:lnTo>
                  <a:lnTo>
                    <a:pt x="3326630" y="383547"/>
                  </a:lnTo>
                  <a:lnTo>
                    <a:pt x="3326630" y="353501"/>
                  </a:lnTo>
                  <a:close/>
                </a:path>
                <a:path w="6478270" h="524510">
                  <a:moveTo>
                    <a:pt x="3326630" y="102279"/>
                  </a:moveTo>
                  <a:lnTo>
                    <a:pt x="3256311" y="102279"/>
                  </a:lnTo>
                  <a:lnTo>
                    <a:pt x="3256311" y="252503"/>
                  </a:lnTo>
                  <a:lnTo>
                    <a:pt x="3236536" y="278511"/>
                  </a:lnTo>
                  <a:lnTo>
                    <a:pt x="3212364" y="298367"/>
                  </a:lnTo>
                  <a:lnTo>
                    <a:pt x="3183798" y="312071"/>
                  </a:lnTo>
                  <a:lnTo>
                    <a:pt x="3150838" y="319622"/>
                  </a:lnTo>
                  <a:lnTo>
                    <a:pt x="3326630" y="319622"/>
                  </a:lnTo>
                  <a:lnTo>
                    <a:pt x="3326630" y="102279"/>
                  </a:lnTo>
                  <a:close/>
                </a:path>
                <a:path w="6478270" h="524510">
                  <a:moveTo>
                    <a:pt x="3646252" y="102279"/>
                  </a:moveTo>
                  <a:lnTo>
                    <a:pt x="3453198" y="102279"/>
                  </a:lnTo>
                  <a:lnTo>
                    <a:pt x="3414604" y="107872"/>
                  </a:lnTo>
                  <a:lnTo>
                    <a:pt x="3387037" y="124653"/>
                  </a:lnTo>
                  <a:lnTo>
                    <a:pt x="3370497" y="152620"/>
                  </a:lnTo>
                  <a:lnTo>
                    <a:pt x="3364984" y="191775"/>
                  </a:lnTo>
                  <a:lnTo>
                    <a:pt x="3370497" y="229529"/>
                  </a:lnTo>
                  <a:lnTo>
                    <a:pt x="3387037" y="256496"/>
                  </a:lnTo>
                  <a:lnTo>
                    <a:pt x="3414604" y="272676"/>
                  </a:lnTo>
                  <a:lnTo>
                    <a:pt x="3453198" y="278070"/>
                  </a:lnTo>
                  <a:lnTo>
                    <a:pt x="3364984" y="383547"/>
                  </a:lnTo>
                  <a:lnTo>
                    <a:pt x="3456395" y="383547"/>
                  </a:lnTo>
                  <a:lnTo>
                    <a:pt x="3544613" y="278070"/>
                  </a:lnTo>
                  <a:lnTo>
                    <a:pt x="3646252" y="278070"/>
                  </a:lnTo>
                  <a:lnTo>
                    <a:pt x="3646252" y="207755"/>
                  </a:lnTo>
                  <a:lnTo>
                    <a:pt x="3441268" y="207755"/>
                  </a:lnTo>
                  <a:lnTo>
                    <a:pt x="3435299" y="202427"/>
                  </a:lnTo>
                  <a:lnTo>
                    <a:pt x="3435299" y="191775"/>
                  </a:lnTo>
                  <a:lnTo>
                    <a:pt x="3436418" y="183383"/>
                  </a:lnTo>
                  <a:lnTo>
                    <a:pt x="3439774" y="177391"/>
                  </a:lnTo>
                  <a:lnTo>
                    <a:pt x="3445368" y="173796"/>
                  </a:lnTo>
                  <a:lnTo>
                    <a:pt x="3453198" y="172598"/>
                  </a:lnTo>
                  <a:lnTo>
                    <a:pt x="3646252" y="172598"/>
                  </a:lnTo>
                  <a:lnTo>
                    <a:pt x="3646252" y="102279"/>
                  </a:lnTo>
                  <a:close/>
                </a:path>
                <a:path w="6478270" h="524510">
                  <a:moveTo>
                    <a:pt x="3646252" y="278070"/>
                  </a:moveTo>
                  <a:lnTo>
                    <a:pt x="3575933" y="278070"/>
                  </a:lnTo>
                  <a:lnTo>
                    <a:pt x="3575933" y="383547"/>
                  </a:lnTo>
                  <a:lnTo>
                    <a:pt x="3646252" y="383547"/>
                  </a:lnTo>
                  <a:lnTo>
                    <a:pt x="3646252" y="278070"/>
                  </a:lnTo>
                  <a:close/>
                </a:path>
                <a:path w="6478270" h="524510">
                  <a:moveTo>
                    <a:pt x="3646252" y="172598"/>
                  </a:moveTo>
                  <a:lnTo>
                    <a:pt x="3575933" y="172598"/>
                  </a:lnTo>
                  <a:lnTo>
                    <a:pt x="3575933" y="207755"/>
                  </a:lnTo>
                  <a:lnTo>
                    <a:pt x="3646252" y="207755"/>
                  </a:lnTo>
                  <a:lnTo>
                    <a:pt x="3646252" y="172598"/>
                  </a:lnTo>
                  <a:close/>
                </a:path>
                <a:path w="6478270" h="524510">
                  <a:moveTo>
                    <a:pt x="4272714" y="0"/>
                  </a:moveTo>
                  <a:lnTo>
                    <a:pt x="4004228" y="0"/>
                  </a:lnTo>
                  <a:lnTo>
                    <a:pt x="4004228" y="383547"/>
                  </a:lnTo>
                  <a:lnTo>
                    <a:pt x="4080937" y="383547"/>
                  </a:lnTo>
                  <a:lnTo>
                    <a:pt x="4080937" y="268484"/>
                  </a:lnTo>
                  <a:lnTo>
                    <a:pt x="4272714" y="268484"/>
                  </a:lnTo>
                  <a:lnTo>
                    <a:pt x="4323053" y="261292"/>
                  </a:lnTo>
                  <a:lnTo>
                    <a:pt x="4359010" y="239718"/>
                  </a:lnTo>
                  <a:lnTo>
                    <a:pt x="4380584" y="203760"/>
                  </a:lnTo>
                  <a:lnTo>
                    <a:pt x="4382297" y="191775"/>
                  </a:lnTo>
                  <a:lnTo>
                    <a:pt x="4080937" y="191775"/>
                  </a:lnTo>
                  <a:lnTo>
                    <a:pt x="4080937" y="76707"/>
                  </a:lnTo>
                  <a:lnTo>
                    <a:pt x="4382297" y="76707"/>
                  </a:lnTo>
                  <a:lnTo>
                    <a:pt x="4380584" y="64722"/>
                  </a:lnTo>
                  <a:lnTo>
                    <a:pt x="4359010" y="28765"/>
                  </a:lnTo>
                  <a:lnTo>
                    <a:pt x="4323053" y="7191"/>
                  </a:lnTo>
                  <a:lnTo>
                    <a:pt x="4272714" y="0"/>
                  </a:lnTo>
                  <a:close/>
                </a:path>
                <a:path w="6478270" h="524510">
                  <a:moveTo>
                    <a:pt x="4382297" y="76707"/>
                  </a:moveTo>
                  <a:lnTo>
                    <a:pt x="4272714" y="76707"/>
                  </a:lnTo>
                  <a:lnTo>
                    <a:pt x="4289492" y="79105"/>
                  </a:lnTo>
                  <a:lnTo>
                    <a:pt x="4301478" y="86297"/>
                  </a:lnTo>
                  <a:lnTo>
                    <a:pt x="4308670" y="98283"/>
                  </a:lnTo>
                  <a:lnTo>
                    <a:pt x="4311068" y="115061"/>
                  </a:lnTo>
                  <a:lnTo>
                    <a:pt x="4311068" y="153421"/>
                  </a:lnTo>
                  <a:lnTo>
                    <a:pt x="4308670" y="170199"/>
                  </a:lnTo>
                  <a:lnTo>
                    <a:pt x="4301478" y="182185"/>
                  </a:lnTo>
                  <a:lnTo>
                    <a:pt x="4289492" y="189377"/>
                  </a:lnTo>
                  <a:lnTo>
                    <a:pt x="4272714" y="191775"/>
                  </a:lnTo>
                  <a:lnTo>
                    <a:pt x="4382297" y="191775"/>
                  </a:lnTo>
                  <a:lnTo>
                    <a:pt x="4387776" y="153421"/>
                  </a:lnTo>
                  <a:lnTo>
                    <a:pt x="4387776" y="115061"/>
                  </a:lnTo>
                  <a:lnTo>
                    <a:pt x="4382297" y="76707"/>
                  </a:lnTo>
                  <a:close/>
                </a:path>
                <a:path w="6478270" h="524510">
                  <a:moveTo>
                    <a:pt x="4694615" y="0"/>
                  </a:moveTo>
                  <a:lnTo>
                    <a:pt x="4426131" y="0"/>
                  </a:lnTo>
                  <a:lnTo>
                    <a:pt x="4426131" y="383547"/>
                  </a:lnTo>
                  <a:lnTo>
                    <a:pt x="4694615" y="383547"/>
                  </a:lnTo>
                  <a:lnTo>
                    <a:pt x="4744955" y="376356"/>
                  </a:lnTo>
                  <a:lnTo>
                    <a:pt x="4780913" y="354781"/>
                  </a:lnTo>
                  <a:lnTo>
                    <a:pt x="4802487" y="318824"/>
                  </a:lnTo>
                  <a:lnTo>
                    <a:pt x="4804199" y="306838"/>
                  </a:lnTo>
                  <a:lnTo>
                    <a:pt x="4502839" y="306838"/>
                  </a:lnTo>
                  <a:lnTo>
                    <a:pt x="4502839" y="230129"/>
                  </a:lnTo>
                  <a:lnTo>
                    <a:pt x="4805162" y="230129"/>
                  </a:lnTo>
                  <a:lnTo>
                    <a:pt x="4803606" y="222937"/>
                  </a:lnTo>
                  <a:lnTo>
                    <a:pt x="4796015" y="205317"/>
                  </a:lnTo>
                  <a:lnTo>
                    <a:pt x="4785386" y="191133"/>
                  </a:lnTo>
                  <a:lnTo>
                    <a:pt x="4796015" y="177470"/>
                  </a:lnTo>
                  <a:lnTo>
                    <a:pt x="4803606" y="160130"/>
                  </a:lnTo>
                  <a:lnTo>
                    <a:pt x="4805060" y="153421"/>
                  </a:lnTo>
                  <a:lnTo>
                    <a:pt x="4502839" y="153421"/>
                  </a:lnTo>
                  <a:lnTo>
                    <a:pt x="4502839" y="76707"/>
                  </a:lnTo>
                  <a:lnTo>
                    <a:pt x="4804079" y="76707"/>
                  </a:lnTo>
                  <a:lnTo>
                    <a:pt x="4802246" y="64364"/>
                  </a:lnTo>
                  <a:lnTo>
                    <a:pt x="4780591" y="28606"/>
                  </a:lnTo>
                  <a:lnTo>
                    <a:pt x="4744714" y="7151"/>
                  </a:lnTo>
                  <a:lnTo>
                    <a:pt x="4694615" y="0"/>
                  </a:lnTo>
                  <a:close/>
                </a:path>
                <a:path w="6478270" h="524510">
                  <a:moveTo>
                    <a:pt x="4805162" y="230129"/>
                  </a:moveTo>
                  <a:lnTo>
                    <a:pt x="4694615" y="230129"/>
                  </a:lnTo>
                  <a:lnTo>
                    <a:pt x="4711394" y="232526"/>
                  </a:lnTo>
                  <a:lnTo>
                    <a:pt x="4723380" y="239717"/>
                  </a:lnTo>
                  <a:lnTo>
                    <a:pt x="4730572" y="251703"/>
                  </a:lnTo>
                  <a:lnTo>
                    <a:pt x="4732969" y="268484"/>
                  </a:lnTo>
                  <a:lnTo>
                    <a:pt x="4730572" y="285262"/>
                  </a:lnTo>
                  <a:lnTo>
                    <a:pt x="4723380" y="297248"/>
                  </a:lnTo>
                  <a:lnTo>
                    <a:pt x="4711394" y="304440"/>
                  </a:lnTo>
                  <a:lnTo>
                    <a:pt x="4694615" y="306838"/>
                  </a:lnTo>
                  <a:lnTo>
                    <a:pt x="4804199" y="306838"/>
                  </a:lnTo>
                  <a:lnTo>
                    <a:pt x="4809679" y="268484"/>
                  </a:lnTo>
                  <a:lnTo>
                    <a:pt x="4808161" y="243993"/>
                  </a:lnTo>
                  <a:lnTo>
                    <a:pt x="4805162" y="230129"/>
                  </a:lnTo>
                  <a:close/>
                </a:path>
                <a:path w="6478270" h="524510">
                  <a:moveTo>
                    <a:pt x="4804079" y="76707"/>
                  </a:moveTo>
                  <a:lnTo>
                    <a:pt x="4694615" y="76707"/>
                  </a:lnTo>
                  <a:lnTo>
                    <a:pt x="4711394" y="79105"/>
                  </a:lnTo>
                  <a:lnTo>
                    <a:pt x="4723380" y="86297"/>
                  </a:lnTo>
                  <a:lnTo>
                    <a:pt x="4730572" y="98283"/>
                  </a:lnTo>
                  <a:lnTo>
                    <a:pt x="4732969" y="115061"/>
                  </a:lnTo>
                  <a:lnTo>
                    <a:pt x="4730572" y="131843"/>
                  </a:lnTo>
                  <a:lnTo>
                    <a:pt x="4723380" y="143830"/>
                  </a:lnTo>
                  <a:lnTo>
                    <a:pt x="4711394" y="151023"/>
                  </a:lnTo>
                  <a:lnTo>
                    <a:pt x="4694615" y="153421"/>
                  </a:lnTo>
                  <a:lnTo>
                    <a:pt x="4805060" y="153421"/>
                  </a:lnTo>
                  <a:lnTo>
                    <a:pt x="4808161" y="139115"/>
                  </a:lnTo>
                  <a:lnTo>
                    <a:pt x="4809679" y="114425"/>
                  </a:lnTo>
                  <a:lnTo>
                    <a:pt x="4804079" y="76707"/>
                  </a:lnTo>
                  <a:close/>
                </a:path>
                <a:path w="6478270" h="524510">
                  <a:moveTo>
                    <a:pt x="5078159" y="76707"/>
                  </a:moveTo>
                  <a:lnTo>
                    <a:pt x="5001450" y="76707"/>
                  </a:lnTo>
                  <a:lnTo>
                    <a:pt x="5001450" y="383547"/>
                  </a:lnTo>
                  <a:lnTo>
                    <a:pt x="5078159" y="383547"/>
                  </a:lnTo>
                  <a:lnTo>
                    <a:pt x="5078159" y="76707"/>
                  </a:lnTo>
                  <a:close/>
                </a:path>
                <a:path w="6478270" h="524510">
                  <a:moveTo>
                    <a:pt x="5231580" y="0"/>
                  </a:moveTo>
                  <a:lnTo>
                    <a:pt x="4848033" y="0"/>
                  </a:lnTo>
                  <a:lnTo>
                    <a:pt x="4848033" y="76707"/>
                  </a:lnTo>
                  <a:lnTo>
                    <a:pt x="5231580" y="76707"/>
                  </a:lnTo>
                  <a:lnTo>
                    <a:pt x="5231580" y="0"/>
                  </a:lnTo>
                  <a:close/>
                </a:path>
                <a:path w="6478270" h="524510">
                  <a:moveTo>
                    <a:pt x="5500061" y="191775"/>
                  </a:moveTo>
                  <a:lnTo>
                    <a:pt x="5269934" y="191775"/>
                  </a:lnTo>
                  <a:lnTo>
                    <a:pt x="5269934" y="268484"/>
                  </a:lnTo>
                  <a:lnTo>
                    <a:pt x="5500061" y="268484"/>
                  </a:lnTo>
                  <a:lnTo>
                    <a:pt x="5500061" y="191775"/>
                  </a:lnTo>
                  <a:close/>
                </a:path>
                <a:path w="6478270" h="524510">
                  <a:moveTo>
                    <a:pt x="5691837" y="0"/>
                  </a:moveTo>
                  <a:lnTo>
                    <a:pt x="5538419" y="0"/>
                  </a:lnTo>
                  <a:lnTo>
                    <a:pt x="5538419" y="76707"/>
                  </a:lnTo>
                  <a:lnTo>
                    <a:pt x="5615128" y="76707"/>
                  </a:lnTo>
                  <a:lnTo>
                    <a:pt x="5615128" y="383547"/>
                  </a:lnTo>
                  <a:lnTo>
                    <a:pt x="5691837" y="383547"/>
                  </a:lnTo>
                  <a:lnTo>
                    <a:pt x="5691837" y="0"/>
                  </a:lnTo>
                  <a:close/>
                </a:path>
                <a:path w="6478270" h="524510">
                  <a:moveTo>
                    <a:pt x="6094562" y="0"/>
                  </a:moveTo>
                  <a:lnTo>
                    <a:pt x="5845255" y="0"/>
                  </a:lnTo>
                  <a:lnTo>
                    <a:pt x="5794914" y="7191"/>
                  </a:lnTo>
                  <a:lnTo>
                    <a:pt x="5758957" y="28765"/>
                  </a:lnTo>
                  <a:lnTo>
                    <a:pt x="5737383" y="64722"/>
                  </a:lnTo>
                  <a:lnTo>
                    <a:pt x="5730191" y="115061"/>
                  </a:lnTo>
                  <a:lnTo>
                    <a:pt x="5730191" y="268484"/>
                  </a:lnTo>
                  <a:lnTo>
                    <a:pt x="5737383" y="318824"/>
                  </a:lnTo>
                  <a:lnTo>
                    <a:pt x="5758957" y="354781"/>
                  </a:lnTo>
                  <a:lnTo>
                    <a:pt x="5794914" y="376356"/>
                  </a:lnTo>
                  <a:lnTo>
                    <a:pt x="5845255" y="383547"/>
                  </a:lnTo>
                  <a:lnTo>
                    <a:pt x="5998676" y="383547"/>
                  </a:lnTo>
                  <a:lnTo>
                    <a:pt x="6049016" y="376356"/>
                  </a:lnTo>
                  <a:lnTo>
                    <a:pt x="6084973" y="354781"/>
                  </a:lnTo>
                  <a:lnTo>
                    <a:pt x="6106547" y="318824"/>
                  </a:lnTo>
                  <a:lnTo>
                    <a:pt x="6108260" y="306838"/>
                  </a:lnTo>
                  <a:lnTo>
                    <a:pt x="5845255" y="306838"/>
                  </a:lnTo>
                  <a:lnTo>
                    <a:pt x="5828475" y="304440"/>
                  </a:lnTo>
                  <a:lnTo>
                    <a:pt x="5816490" y="297248"/>
                  </a:lnTo>
                  <a:lnTo>
                    <a:pt x="5809298" y="285262"/>
                  </a:lnTo>
                  <a:lnTo>
                    <a:pt x="5806901" y="268484"/>
                  </a:lnTo>
                  <a:lnTo>
                    <a:pt x="5809298" y="251703"/>
                  </a:lnTo>
                  <a:lnTo>
                    <a:pt x="5816490" y="239717"/>
                  </a:lnTo>
                  <a:lnTo>
                    <a:pt x="5828475" y="232526"/>
                  </a:lnTo>
                  <a:lnTo>
                    <a:pt x="5845255" y="230129"/>
                  </a:lnTo>
                  <a:lnTo>
                    <a:pt x="6108260" y="230129"/>
                  </a:lnTo>
                  <a:lnTo>
                    <a:pt x="6106547" y="218143"/>
                  </a:lnTo>
                  <a:lnTo>
                    <a:pt x="6084973" y="182186"/>
                  </a:lnTo>
                  <a:lnTo>
                    <a:pt x="6049809" y="161088"/>
                  </a:lnTo>
                  <a:lnTo>
                    <a:pt x="5806901" y="161088"/>
                  </a:lnTo>
                  <a:lnTo>
                    <a:pt x="5806901" y="115061"/>
                  </a:lnTo>
                  <a:lnTo>
                    <a:pt x="5809298" y="98283"/>
                  </a:lnTo>
                  <a:lnTo>
                    <a:pt x="5816490" y="86297"/>
                  </a:lnTo>
                  <a:lnTo>
                    <a:pt x="5828475" y="79105"/>
                  </a:lnTo>
                  <a:lnTo>
                    <a:pt x="5845255" y="76707"/>
                  </a:lnTo>
                  <a:lnTo>
                    <a:pt x="6094562" y="76707"/>
                  </a:lnTo>
                  <a:lnTo>
                    <a:pt x="6094562" y="0"/>
                  </a:lnTo>
                  <a:close/>
                </a:path>
                <a:path w="6478270" h="524510">
                  <a:moveTo>
                    <a:pt x="6108260" y="230129"/>
                  </a:moveTo>
                  <a:lnTo>
                    <a:pt x="5998676" y="230129"/>
                  </a:lnTo>
                  <a:lnTo>
                    <a:pt x="6015455" y="232526"/>
                  </a:lnTo>
                  <a:lnTo>
                    <a:pt x="6027440" y="239717"/>
                  </a:lnTo>
                  <a:lnTo>
                    <a:pt x="6034632" y="251703"/>
                  </a:lnTo>
                  <a:lnTo>
                    <a:pt x="6037030" y="268484"/>
                  </a:lnTo>
                  <a:lnTo>
                    <a:pt x="6034632" y="285262"/>
                  </a:lnTo>
                  <a:lnTo>
                    <a:pt x="6027440" y="297248"/>
                  </a:lnTo>
                  <a:lnTo>
                    <a:pt x="6015455" y="304440"/>
                  </a:lnTo>
                  <a:lnTo>
                    <a:pt x="5998676" y="306838"/>
                  </a:lnTo>
                  <a:lnTo>
                    <a:pt x="6108260" y="306838"/>
                  </a:lnTo>
                  <a:lnTo>
                    <a:pt x="6113739" y="268484"/>
                  </a:lnTo>
                  <a:lnTo>
                    <a:pt x="6108260" y="230129"/>
                  </a:lnTo>
                  <a:close/>
                </a:path>
                <a:path w="6478270" h="524510">
                  <a:moveTo>
                    <a:pt x="5998676" y="153421"/>
                  </a:moveTo>
                  <a:lnTo>
                    <a:pt x="5845255" y="153421"/>
                  </a:lnTo>
                  <a:lnTo>
                    <a:pt x="5833988" y="153900"/>
                  </a:lnTo>
                  <a:lnTo>
                    <a:pt x="5823840" y="155337"/>
                  </a:lnTo>
                  <a:lnTo>
                    <a:pt x="5814811" y="157733"/>
                  </a:lnTo>
                  <a:lnTo>
                    <a:pt x="5806901" y="161088"/>
                  </a:lnTo>
                  <a:lnTo>
                    <a:pt x="6049809" y="161088"/>
                  </a:lnTo>
                  <a:lnTo>
                    <a:pt x="6049016" y="160612"/>
                  </a:lnTo>
                  <a:lnTo>
                    <a:pt x="5998676" y="153421"/>
                  </a:lnTo>
                  <a:close/>
                </a:path>
                <a:path w="6478270" h="524510">
                  <a:moveTo>
                    <a:pt x="6363042" y="0"/>
                  </a:moveTo>
                  <a:lnTo>
                    <a:pt x="6247979" y="0"/>
                  </a:lnTo>
                  <a:lnTo>
                    <a:pt x="6197639" y="7191"/>
                  </a:lnTo>
                  <a:lnTo>
                    <a:pt x="6161682" y="28765"/>
                  </a:lnTo>
                  <a:lnTo>
                    <a:pt x="6140107" y="64722"/>
                  </a:lnTo>
                  <a:lnTo>
                    <a:pt x="6132916" y="115061"/>
                  </a:lnTo>
                  <a:lnTo>
                    <a:pt x="6132916" y="268484"/>
                  </a:lnTo>
                  <a:lnTo>
                    <a:pt x="6140107" y="318824"/>
                  </a:lnTo>
                  <a:lnTo>
                    <a:pt x="6161682" y="354781"/>
                  </a:lnTo>
                  <a:lnTo>
                    <a:pt x="6197639" y="376356"/>
                  </a:lnTo>
                  <a:lnTo>
                    <a:pt x="6247979" y="383547"/>
                  </a:lnTo>
                  <a:lnTo>
                    <a:pt x="6363042" y="383547"/>
                  </a:lnTo>
                  <a:lnTo>
                    <a:pt x="6413384" y="376356"/>
                  </a:lnTo>
                  <a:lnTo>
                    <a:pt x="6449343" y="354781"/>
                  </a:lnTo>
                  <a:lnTo>
                    <a:pt x="6470918" y="318824"/>
                  </a:lnTo>
                  <a:lnTo>
                    <a:pt x="6472630" y="306838"/>
                  </a:lnTo>
                  <a:lnTo>
                    <a:pt x="6247979" y="306838"/>
                  </a:lnTo>
                  <a:lnTo>
                    <a:pt x="6231200" y="304440"/>
                  </a:lnTo>
                  <a:lnTo>
                    <a:pt x="6219214" y="297248"/>
                  </a:lnTo>
                  <a:lnTo>
                    <a:pt x="6212022" y="285262"/>
                  </a:lnTo>
                  <a:lnTo>
                    <a:pt x="6209625" y="268484"/>
                  </a:lnTo>
                  <a:lnTo>
                    <a:pt x="6209625" y="115061"/>
                  </a:lnTo>
                  <a:lnTo>
                    <a:pt x="6212022" y="98283"/>
                  </a:lnTo>
                  <a:lnTo>
                    <a:pt x="6219214" y="86297"/>
                  </a:lnTo>
                  <a:lnTo>
                    <a:pt x="6231200" y="79105"/>
                  </a:lnTo>
                  <a:lnTo>
                    <a:pt x="6247979" y="76707"/>
                  </a:lnTo>
                  <a:lnTo>
                    <a:pt x="6472630" y="76707"/>
                  </a:lnTo>
                  <a:lnTo>
                    <a:pt x="6470918" y="64722"/>
                  </a:lnTo>
                  <a:lnTo>
                    <a:pt x="6449343" y="28765"/>
                  </a:lnTo>
                  <a:lnTo>
                    <a:pt x="6413384" y="7191"/>
                  </a:lnTo>
                  <a:lnTo>
                    <a:pt x="6363042" y="0"/>
                  </a:lnTo>
                  <a:close/>
                </a:path>
                <a:path w="6478270" h="524510">
                  <a:moveTo>
                    <a:pt x="6472630" y="76707"/>
                  </a:moveTo>
                  <a:lnTo>
                    <a:pt x="6363042" y="76707"/>
                  </a:lnTo>
                  <a:lnTo>
                    <a:pt x="6379823" y="79105"/>
                  </a:lnTo>
                  <a:lnTo>
                    <a:pt x="6391810" y="86297"/>
                  </a:lnTo>
                  <a:lnTo>
                    <a:pt x="6399003" y="98283"/>
                  </a:lnTo>
                  <a:lnTo>
                    <a:pt x="6401400" y="115061"/>
                  </a:lnTo>
                  <a:lnTo>
                    <a:pt x="6401400" y="268484"/>
                  </a:lnTo>
                  <a:lnTo>
                    <a:pt x="6399003" y="285262"/>
                  </a:lnTo>
                  <a:lnTo>
                    <a:pt x="6391810" y="297248"/>
                  </a:lnTo>
                  <a:lnTo>
                    <a:pt x="6379823" y="304440"/>
                  </a:lnTo>
                  <a:lnTo>
                    <a:pt x="6363042" y="306838"/>
                  </a:lnTo>
                  <a:lnTo>
                    <a:pt x="6472630" y="306838"/>
                  </a:lnTo>
                  <a:lnTo>
                    <a:pt x="6478109" y="268484"/>
                  </a:lnTo>
                  <a:lnTo>
                    <a:pt x="6478109" y="115061"/>
                  </a:lnTo>
                  <a:lnTo>
                    <a:pt x="6472630" y="76707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18811" y="3731859"/>
            <a:ext cx="1798325" cy="436952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808198" y="1181718"/>
            <a:ext cx="2371119" cy="246926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66185" y="7982337"/>
            <a:ext cx="2946398" cy="1876276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0" y="0"/>
            <a:ext cx="13795375" cy="9500235"/>
            <a:chOff x="0" y="0"/>
            <a:chExt cx="13795375" cy="950023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7000" y="2685149"/>
              <a:ext cx="13227875" cy="681486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672177" cy="52343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0611" y="2692198"/>
            <a:ext cx="853440" cy="609600"/>
          </a:xfrm>
          <a:custGeom>
            <a:avLst/>
            <a:gdLst/>
            <a:ahLst/>
            <a:cxnLst/>
            <a:rect l="l" t="t" r="r" b="b"/>
            <a:pathLst>
              <a:path w="853439" h="609600">
                <a:moveTo>
                  <a:pt x="365759" y="0"/>
                </a:moveTo>
                <a:lnTo>
                  <a:pt x="182880" y="0"/>
                </a:lnTo>
                <a:lnTo>
                  <a:pt x="126999" y="5079"/>
                </a:lnTo>
                <a:lnTo>
                  <a:pt x="81279" y="20319"/>
                </a:lnTo>
                <a:lnTo>
                  <a:pt x="45719" y="45719"/>
                </a:lnTo>
                <a:lnTo>
                  <a:pt x="20319" y="81279"/>
                </a:lnTo>
                <a:lnTo>
                  <a:pt x="5079" y="126999"/>
                </a:lnTo>
                <a:lnTo>
                  <a:pt x="0" y="182879"/>
                </a:lnTo>
                <a:lnTo>
                  <a:pt x="0" y="426718"/>
                </a:lnTo>
                <a:lnTo>
                  <a:pt x="5079" y="482599"/>
                </a:lnTo>
                <a:lnTo>
                  <a:pt x="20319" y="528319"/>
                </a:lnTo>
                <a:lnTo>
                  <a:pt x="45719" y="563879"/>
                </a:lnTo>
                <a:lnTo>
                  <a:pt x="81279" y="589279"/>
                </a:lnTo>
                <a:lnTo>
                  <a:pt x="126999" y="604518"/>
                </a:lnTo>
                <a:lnTo>
                  <a:pt x="182880" y="609598"/>
                </a:lnTo>
                <a:lnTo>
                  <a:pt x="365759" y="609598"/>
                </a:lnTo>
                <a:lnTo>
                  <a:pt x="421640" y="604518"/>
                </a:lnTo>
                <a:lnTo>
                  <a:pt x="467360" y="589279"/>
                </a:lnTo>
                <a:lnTo>
                  <a:pt x="502920" y="563879"/>
                </a:lnTo>
                <a:lnTo>
                  <a:pt x="528320" y="528319"/>
                </a:lnTo>
                <a:lnTo>
                  <a:pt x="541866" y="487678"/>
                </a:lnTo>
                <a:lnTo>
                  <a:pt x="182880" y="487678"/>
                </a:lnTo>
                <a:lnTo>
                  <a:pt x="156209" y="483868"/>
                </a:lnTo>
                <a:lnTo>
                  <a:pt x="137160" y="472439"/>
                </a:lnTo>
                <a:lnTo>
                  <a:pt x="125730" y="453389"/>
                </a:lnTo>
                <a:lnTo>
                  <a:pt x="121921" y="426718"/>
                </a:lnTo>
                <a:lnTo>
                  <a:pt x="121921" y="182879"/>
                </a:lnTo>
                <a:lnTo>
                  <a:pt x="125730" y="156209"/>
                </a:lnTo>
                <a:lnTo>
                  <a:pt x="137160" y="137159"/>
                </a:lnTo>
                <a:lnTo>
                  <a:pt x="156209" y="125728"/>
                </a:lnTo>
                <a:lnTo>
                  <a:pt x="182880" y="121918"/>
                </a:lnTo>
                <a:lnTo>
                  <a:pt x="541866" y="121918"/>
                </a:lnTo>
                <a:lnTo>
                  <a:pt x="528320" y="81279"/>
                </a:lnTo>
                <a:lnTo>
                  <a:pt x="502920" y="45719"/>
                </a:lnTo>
                <a:lnTo>
                  <a:pt x="467360" y="20319"/>
                </a:lnTo>
                <a:lnTo>
                  <a:pt x="421640" y="5079"/>
                </a:lnTo>
                <a:lnTo>
                  <a:pt x="365759" y="0"/>
                </a:lnTo>
                <a:close/>
              </a:path>
              <a:path w="853439" h="609600">
                <a:moveTo>
                  <a:pt x="541866" y="121918"/>
                </a:moveTo>
                <a:lnTo>
                  <a:pt x="365759" y="121918"/>
                </a:lnTo>
                <a:lnTo>
                  <a:pt x="392429" y="125728"/>
                </a:lnTo>
                <a:lnTo>
                  <a:pt x="411479" y="137159"/>
                </a:lnTo>
                <a:lnTo>
                  <a:pt x="422908" y="156209"/>
                </a:lnTo>
                <a:lnTo>
                  <a:pt x="426718" y="182879"/>
                </a:lnTo>
                <a:lnTo>
                  <a:pt x="426718" y="426718"/>
                </a:lnTo>
                <a:lnTo>
                  <a:pt x="422908" y="453389"/>
                </a:lnTo>
                <a:lnTo>
                  <a:pt x="411479" y="472439"/>
                </a:lnTo>
                <a:lnTo>
                  <a:pt x="392429" y="483868"/>
                </a:lnTo>
                <a:lnTo>
                  <a:pt x="365759" y="487678"/>
                </a:lnTo>
                <a:lnTo>
                  <a:pt x="541866" y="487678"/>
                </a:lnTo>
                <a:lnTo>
                  <a:pt x="543560" y="482599"/>
                </a:lnTo>
                <a:lnTo>
                  <a:pt x="548640" y="426718"/>
                </a:lnTo>
                <a:lnTo>
                  <a:pt x="548640" y="182879"/>
                </a:lnTo>
                <a:lnTo>
                  <a:pt x="543560" y="126999"/>
                </a:lnTo>
                <a:lnTo>
                  <a:pt x="541866" y="121918"/>
                </a:lnTo>
                <a:close/>
              </a:path>
              <a:path w="853439" h="609600">
                <a:moveTo>
                  <a:pt x="853437" y="0"/>
                </a:moveTo>
                <a:lnTo>
                  <a:pt x="609598" y="0"/>
                </a:lnTo>
                <a:lnTo>
                  <a:pt x="609598" y="121918"/>
                </a:lnTo>
                <a:lnTo>
                  <a:pt x="731520" y="121918"/>
                </a:lnTo>
                <a:lnTo>
                  <a:pt x="731520" y="609598"/>
                </a:lnTo>
                <a:lnTo>
                  <a:pt x="853437" y="609598"/>
                </a:lnTo>
                <a:lnTo>
                  <a:pt x="853437" y="0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24851" y="5248126"/>
            <a:ext cx="1219200" cy="609600"/>
          </a:xfrm>
          <a:custGeom>
            <a:avLst/>
            <a:gdLst/>
            <a:ahLst/>
            <a:cxnLst/>
            <a:rect l="l" t="t" r="r" b="b"/>
            <a:pathLst>
              <a:path w="1219200" h="609600">
                <a:moveTo>
                  <a:pt x="365759" y="0"/>
                </a:moveTo>
                <a:lnTo>
                  <a:pt x="182879" y="0"/>
                </a:lnTo>
                <a:lnTo>
                  <a:pt x="126999" y="5079"/>
                </a:lnTo>
                <a:lnTo>
                  <a:pt x="81279" y="20319"/>
                </a:lnTo>
                <a:lnTo>
                  <a:pt x="45719" y="45719"/>
                </a:lnTo>
                <a:lnTo>
                  <a:pt x="20319" y="81279"/>
                </a:lnTo>
                <a:lnTo>
                  <a:pt x="5079" y="126999"/>
                </a:lnTo>
                <a:lnTo>
                  <a:pt x="0" y="182879"/>
                </a:lnTo>
                <a:lnTo>
                  <a:pt x="0" y="426718"/>
                </a:lnTo>
                <a:lnTo>
                  <a:pt x="5079" y="482599"/>
                </a:lnTo>
                <a:lnTo>
                  <a:pt x="20319" y="528319"/>
                </a:lnTo>
                <a:lnTo>
                  <a:pt x="45719" y="563879"/>
                </a:lnTo>
                <a:lnTo>
                  <a:pt x="81279" y="589279"/>
                </a:lnTo>
                <a:lnTo>
                  <a:pt x="126999" y="604518"/>
                </a:lnTo>
                <a:lnTo>
                  <a:pt x="182879" y="609598"/>
                </a:lnTo>
                <a:lnTo>
                  <a:pt x="365759" y="609598"/>
                </a:lnTo>
                <a:lnTo>
                  <a:pt x="421640" y="604518"/>
                </a:lnTo>
                <a:lnTo>
                  <a:pt x="467360" y="589279"/>
                </a:lnTo>
                <a:lnTo>
                  <a:pt x="502920" y="563879"/>
                </a:lnTo>
                <a:lnTo>
                  <a:pt x="528320" y="528319"/>
                </a:lnTo>
                <a:lnTo>
                  <a:pt x="541867" y="487677"/>
                </a:lnTo>
                <a:lnTo>
                  <a:pt x="182879" y="487677"/>
                </a:lnTo>
                <a:lnTo>
                  <a:pt x="156209" y="483867"/>
                </a:lnTo>
                <a:lnTo>
                  <a:pt x="137160" y="472438"/>
                </a:lnTo>
                <a:lnTo>
                  <a:pt x="125730" y="453389"/>
                </a:lnTo>
                <a:lnTo>
                  <a:pt x="121921" y="426718"/>
                </a:lnTo>
                <a:lnTo>
                  <a:pt x="121921" y="182879"/>
                </a:lnTo>
                <a:lnTo>
                  <a:pt x="125730" y="156209"/>
                </a:lnTo>
                <a:lnTo>
                  <a:pt x="137160" y="137158"/>
                </a:lnTo>
                <a:lnTo>
                  <a:pt x="156209" y="125727"/>
                </a:lnTo>
                <a:lnTo>
                  <a:pt x="182879" y="121917"/>
                </a:lnTo>
                <a:lnTo>
                  <a:pt x="541866" y="121917"/>
                </a:lnTo>
                <a:lnTo>
                  <a:pt x="528320" y="81279"/>
                </a:lnTo>
                <a:lnTo>
                  <a:pt x="502920" y="45719"/>
                </a:lnTo>
                <a:lnTo>
                  <a:pt x="467360" y="20319"/>
                </a:lnTo>
                <a:lnTo>
                  <a:pt x="421640" y="5079"/>
                </a:lnTo>
                <a:lnTo>
                  <a:pt x="365759" y="0"/>
                </a:lnTo>
                <a:close/>
              </a:path>
              <a:path w="1219200" h="609600">
                <a:moveTo>
                  <a:pt x="541866" y="121917"/>
                </a:moveTo>
                <a:lnTo>
                  <a:pt x="365759" y="121917"/>
                </a:lnTo>
                <a:lnTo>
                  <a:pt x="392429" y="125727"/>
                </a:lnTo>
                <a:lnTo>
                  <a:pt x="411479" y="137158"/>
                </a:lnTo>
                <a:lnTo>
                  <a:pt x="422908" y="156209"/>
                </a:lnTo>
                <a:lnTo>
                  <a:pt x="426718" y="182879"/>
                </a:lnTo>
                <a:lnTo>
                  <a:pt x="426718" y="426718"/>
                </a:lnTo>
                <a:lnTo>
                  <a:pt x="422908" y="453389"/>
                </a:lnTo>
                <a:lnTo>
                  <a:pt x="411479" y="472438"/>
                </a:lnTo>
                <a:lnTo>
                  <a:pt x="392429" y="483867"/>
                </a:lnTo>
                <a:lnTo>
                  <a:pt x="365759" y="487677"/>
                </a:lnTo>
                <a:lnTo>
                  <a:pt x="541867" y="487677"/>
                </a:lnTo>
                <a:lnTo>
                  <a:pt x="543560" y="482599"/>
                </a:lnTo>
                <a:lnTo>
                  <a:pt x="548640" y="426718"/>
                </a:lnTo>
                <a:lnTo>
                  <a:pt x="548640" y="182879"/>
                </a:lnTo>
                <a:lnTo>
                  <a:pt x="543560" y="126999"/>
                </a:lnTo>
                <a:lnTo>
                  <a:pt x="541866" y="121917"/>
                </a:lnTo>
                <a:close/>
              </a:path>
              <a:path w="1219200" h="609600">
                <a:moveTo>
                  <a:pt x="1036317" y="0"/>
                </a:moveTo>
                <a:lnTo>
                  <a:pt x="670557" y="0"/>
                </a:lnTo>
                <a:lnTo>
                  <a:pt x="670557" y="121917"/>
                </a:lnTo>
                <a:lnTo>
                  <a:pt x="1036317" y="121917"/>
                </a:lnTo>
                <a:lnTo>
                  <a:pt x="1062987" y="125727"/>
                </a:lnTo>
                <a:lnTo>
                  <a:pt x="1082038" y="137158"/>
                </a:lnTo>
                <a:lnTo>
                  <a:pt x="1093469" y="156209"/>
                </a:lnTo>
                <a:lnTo>
                  <a:pt x="1097280" y="182879"/>
                </a:lnTo>
                <a:lnTo>
                  <a:pt x="1093469" y="209549"/>
                </a:lnTo>
                <a:lnTo>
                  <a:pt x="1082038" y="228599"/>
                </a:lnTo>
                <a:lnTo>
                  <a:pt x="1062987" y="240028"/>
                </a:lnTo>
                <a:lnTo>
                  <a:pt x="1036317" y="243838"/>
                </a:lnTo>
                <a:lnTo>
                  <a:pt x="853437" y="243838"/>
                </a:lnTo>
                <a:lnTo>
                  <a:pt x="802261" y="246849"/>
                </a:lnTo>
                <a:lnTo>
                  <a:pt x="757106" y="255880"/>
                </a:lnTo>
                <a:lnTo>
                  <a:pt x="717971" y="270932"/>
                </a:lnTo>
                <a:lnTo>
                  <a:pt x="684857" y="292004"/>
                </a:lnTo>
                <a:lnTo>
                  <a:pt x="657764" y="319098"/>
                </a:lnTo>
                <a:lnTo>
                  <a:pt x="636692" y="352212"/>
                </a:lnTo>
                <a:lnTo>
                  <a:pt x="621640" y="391346"/>
                </a:lnTo>
                <a:lnTo>
                  <a:pt x="612609" y="436501"/>
                </a:lnTo>
                <a:lnTo>
                  <a:pt x="609598" y="487677"/>
                </a:lnTo>
                <a:lnTo>
                  <a:pt x="609598" y="609598"/>
                </a:lnTo>
                <a:lnTo>
                  <a:pt x="1219197" y="609598"/>
                </a:lnTo>
                <a:lnTo>
                  <a:pt x="1219197" y="487677"/>
                </a:lnTo>
                <a:lnTo>
                  <a:pt x="731519" y="487677"/>
                </a:lnTo>
                <a:lnTo>
                  <a:pt x="739139" y="434338"/>
                </a:lnTo>
                <a:lnTo>
                  <a:pt x="761999" y="396239"/>
                </a:lnTo>
                <a:lnTo>
                  <a:pt x="800098" y="373379"/>
                </a:lnTo>
                <a:lnTo>
                  <a:pt x="853437" y="365760"/>
                </a:lnTo>
                <a:lnTo>
                  <a:pt x="1036317" y="365760"/>
                </a:lnTo>
                <a:lnTo>
                  <a:pt x="1092197" y="360679"/>
                </a:lnTo>
                <a:lnTo>
                  <a:pt x="1137918" y="345439"/>
                </a:lnTo>
                <a:lnTo>
                  <a:pt x="1173477" y="320039"/>
                </a:lnTo>
                <a:lnTo>
                  <a:pt x="1198877" y="284478"/>
                </a:lnTo>
                <a:lnTo>
                  <a:pt x="1214117" y="238759"/>
                </a:lnTo>
                <a:lnTo>
                  <a:pt x="1219197" y="182879"/>
                </a:lnTo>
                <a:lnTo>
                  <a:pt x="1214117" y="126999"/>
                </a:lnTo>
                <a:lnTo>
                  <a:pt x="1198877" y="81279"/>
                </a:lnTo>
                <a:lnTo>
                  <a:pt x="1173477" y="45719"/>
                </a:lnTo>
                <a:lnTo>
                  <a:pt x="1137918" y="20319"/>
                </a:lnTo>
                <a:lnTo>
                  <a:pt x="1092197" y="5079"/>
                </a:lnTo>
                <a:lnTo>
                  <a:pt x="1036317" y="0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024851" y="7840325"/>
            <a:ext cx="1219200" cy="609600"/>
          </a:xfrm>
          <a:custGeom>
            <a:avLst/>
            <a:gdLst/>
            <a:ahLst/>
            <a:cxnLst/>
            <a:rect l="l" t="t" r="r" b="b"/>
            <a:pathLst>
              <a:path w="1219200" h="609600">
                <a:moveTo>
                  <a:pt x="365759" y="0"/>
                </a:moveTo>
                <a:lnTo>
                  <a:pt x="182879" y="0"/>
                </a:lnTo>
                <a:lnTo>
                  <a:pt x="126999" y="5079"/>
                </a:lnTo>
                <a:lnTo>
                  <a:pt x="81279" y="20319"/>
                </a:lnTo>
                <a:lnTo>
                  <a:pt x="45719" y="45719"/>
                </a:lnTo>
                <a:lnTo>
                  <a:pt x="20319" y="81279"/>
                </a:lnTo>
                <a:lnTo>
                  <a:pt x="5079" y="126999"/>
                </a:lnTo>
                <a:lnTo>
                  <a:pt x="0" y="182879"/>
                </a:lnTo>
                <a:lnTo>
                  <a:pt x="0" y="426718"/>
                </a:lnTo>
                <a:lnTo>
                  <a:pt x="5079" y="482599"/>
                </a:lnTo>
                <a:lnTo>
                  <a:pt x="20319" y="528319"/>
                </a:lnTo>
                <a:lnTo>
                  <a:pt x="45719" y="563879"/>
                </a:lnTo>
                <a:lnTo>
                  <a:pt x="81279" y="589279"/>
                </a:lnTo>
                <a:lnTo>
                  <a:pt x="126999" y="604518"/>
                </a:lnTo>
                <a:lnTo>
                  <a:pt x="182879" y="609598"/>
                </a:lnTo>
                <a:lnTo>
                  <a:pt x="365759" y="609598"/>
                </a:lnTo>
                <a:lnTo>
                  <a:pt x="421640" y="604518"/>
                </a:lnTo>
                <a:lnTo>
                  <a:pt x="467360" y="589279"/>
                </a:lnTo>
                <a:lnTo>
                  <a:pt x="502920" y="563879"/>
                </a:lnTo>
                <a:lnTo>
                  <a:pt x="528320" y="528319"/>
                </a:lnTo>
                <a:lnTo>
                  <a:pt x="541867" y="487677"/>
                </a:lnTo>
                <a:lnTo>
                  <a:pt x="182879" y="487677"/>
                </a:lnTo>
                <a:lnTo>
                  <a:pt x="156209" y="483867"/>
                </a:lnTo>
                <a:lnTo>
                  <a:pt x="137160" y="472438"/>
                </a:lnTo>
                <a:lnTo>
                  <a:pt x="125730" y="453388"/>
                </a:lnTo>
                <a:lnTo>
                  <a:pt x="121921" y="426718"/>
                </a:lnTo>
                <a:lnTo>
                  <a:pt x="121921" y="182879"/>
                </a:lnTo>
                <a:lnTo>
                  <a:pt x="125730" y="156209"/>
                </a:lnTo>
                <a:lnTo>
                  <a:pt x="137160" y="137158"/>
                </a:lnTo>
                <a:lnTo>
                  <a:pt x="156209" y="125727"/>
                </a:lnTo>
                <a:lnTo>
                  <a:pt x="182879" y="121917"/>
                </a:lnTo>
                <a:lnTo>
                  <a:pt x="541866" y="121917"/>
                </a:lnTo>
                <a:lnTo>
                  <a:pt x="528320" y="81279"/>
                </a:lnTo>
                <a:lnTo>
                  <a:pt x="502920" y="45719"/>
                </a:lnTo>
                <a:lnTo>
                  <a:pt x="467360" y="20319"/>
                </a:lnTo>
                <a:lnTo>
                  <a:pt x="421640" y="5079"/>
                </a:lnTo>
                <a:lnTo>
                  <a:pt x="365759" y="0"/>
                </a:lnTo>
                <a:close/>
              </a:path>
              <a:path w="1219200" h="609600">
                <a:moveTo>
                  <a:pt x="541866" y="121917"/>
                </a:moveTo>
                <a:lnTo>
                  <a:pt x="365759" y="121917"/>
                </a:lnTo>
                <a:lnTo>
                  <a:pt x="392429" y="125727"/>
                </a:lnTo>
                <a:lnTo>
                  <a:pt x="411479" y="137158"/>
                </a:lnTo>
                <a:lnTo>
                  <a:pt x="422908" y="156209"/>
                </a:lnTo>
                <a:lnTo>
                  <a:pt x="426718" y="182879"/>
                </a:lnTo>
                <a:lnTo>
                  <a:pt x="426718" y="426718"/>
                </a:lnTo>
                <a:lnTo>
                  <a:pt x="422908" y="453388"/>
                </a:lnTo>
                <a:lnTo>
                  <a:pt x="411479" y="472438"/>
                </a:lnTo>
                <a:lnTo>
                  <a:pt x="392429" y="483867"/>
                </a:lnTo>
                <a:lnTo>
                  <a:pt x="365759" y="487677"/>
                </a:lnTo>
                <a:lnTo>
                  <a:pt x="541867" y="487677"/>
                </a:lnTo>
                <a:lnTo>
                  <a:pt x="543560" y="482599"/>
                </a:lnTo>
                <a:lnTo>
                  <a:pt x="548640" y="426718"/>
                </a:lnTo>
                <a:lnTo>
                  <a:pt x="548640" y="182879"/>
                </a:lnTo>
                <a:lnTo>
                  <a:pt x="543560" y="126999"/>
                </a:lnTo>
                <a:lnTo>
                  <a:pt x="541866" y="121917"/>
                </a:lnTo>
                <a:close/>
              </a:path>
              <a:path w="1219200" h="609600">
                <a:moveTo>
                  <a:pt x="731519" y="426718"/>
                </a:moveTo>
                <a:lnTo>
                  <a:pt x="609598" y="426718"/>
                </a:lnTo>
                <a:lnTo>
                  <a:pt x="614678" y="482599"/>
                </a:lnTo>
                <a:lnTo>
                  <a:pt x="629918" y="528319"/>
                </a:lnTo>
                <a:lnTo>
                  <a:pt x="655318" y="563879"/>
                </a:lnTo>
                <a:lnTo>
                  <a:pt x="690878" y="589279"/>
                </a:lnTo>
                <a:lnTo>
                  <a:pt x="736598" y="604518"/>
                </a:lnTo>
                <a:lnTo>
                  <a:pt x="792478" y="609598"/>
                </a:lnTo>
                <a:lnTo>
                  <a:pt x="1036317" y="609598"/>
                </a:lnTo>
                <a:lnTo>
                  <a:pt x="1092197" y="605083"/>
                </a:lnTo>
                <a:lnTo>
                  <a:pt x="1137918" y="591536"/>
                </a:lnTo>
                <a:lnTo>
                  <a:pt x="1173477" y="568958"/>
                </a:lnTo>
                <a:lnTo>
                  <a:pt x="1198877" y="537349"/>
                </a:lnTo>
                <a:lnTo>
                  <a:pt x="1214117" y="496708"/>
                </a:lnTo>
                <a:lnTo>
                  <a:pt x="1215041" y="487677"/>
                </a:lnTo>
                <a:lnTo>
                  <a:pt x="792478" y="487677"/>
                </a:lnTo>
                <a:lnTo>
                  <a:pt x="765808" y="483867"/>
                </a:lnTo>
                <a:lnTo>
                  <a:pt x="746759" y="472438"/>
                </a:lnTo>
                <a:lnTo>
                  <a:pt x="735329" y="453388"/>
                </a:lnTo>
                <a:lnTo>
                  <a:pt x="731519" y="426718"/>
                </a:lnTo>
                <a:close/>
              </a:path>
              <a:path w="1219200" h="609600">
                <a:moveTo>
                  <a:pt x="1213364" y="121917"/>
                </a:moveTo>
                <a:lnTo>
                  <a:pt x="1036317" y="121917"/>
                </a:lnTo>
                <a:lnTo>
                  <a:pt x="1062987" y="125727"/>
                </a:lnTo>
                <a:lnTo>
                  <a:pt x="1082038" y="137158"/>
                </a:lnTo>
                <a:lnTo>
                  <a:pt x="1093469" y="156209"/>
                </a:lnTo>
                <a:lnTo>
                  <a:pt x="1097280" y="182879"/>
                </a:lnTo>
                <a:lnTo>
                  <a:pt x="1093469" y="209549"/>
                </a:lnTo>
                <a:lnTo>
                  <a:pt x="1082038" y="228599"/>
                </a:lnTo>
                <a:lnTo>
                  <a:pt x="1062987" y="240028"/>
                </a:lnTo>
                <a:lnTo>
                  <a:pt x="1036317" y="243838"/>
                </a:lnTo>
                <a:lnTo>
                  <a:pt x="853437" y="243838"/>
                </a:lnTo>
                <a:lnTo>
                  <a:pt x="853437" y="365759"/>
                </a:lnTo>
                <a:lnTo>
                  <a:pt x="1036317" y="365759"/>
                </a:lnTo>
                <a:lnTo>
                  <a:pt x="1062987" y="369569"/>
                </a:lnTo>
                <a:lnTo>
                  <a:pt x="1082038" y="380999"/>
                </a:lnTo>
                <a:lnTo>
                  <a:pt x="1093469" y="400048"/>
                </a:lnTo>
                <a:lnTo>
                  <a:pt x="1097280" y="426718"/>
                </a:lnTo>
                <a:lnTo>
                  <a:pt x="1093469" y="453388"/>
                </a:lnTo>
                <a:lnTo>
                  <a:pt x="1082038" y="472438"/>
                </a:lnTo>
                <a:lnTo>
                  <a:pt x="1062987" y="483867"/>
                </a:lnTo>
                <a:lnTo>
                  <a:pt x="1036317" y="487677"/>
                </a:lnTo>
                <a:lnTo>
                  <a:pt x="1215041" y="487677"/>
                </a:lnTo>
                <a:lnTo>
                  <a:pt x="1219197" y="447037"/>
                </a:lnTo>
                <a:lnTo>
                  <a:pt x="1216975" y="407668"/>
                </a:lnTo>
                <a:lnTo>
                  <a:pt x="1210307" y="370838"/>
                </a:lnTo>
                <a:lnTo>
                  <a:pt x="1199195" y="336547"/>
                </a:lnTo>
                <a:lnTo>
                  <a:pt x="1183636" y="304797"/>
                </a:lnTo>
                <a:lnTo>
                  <a:pt x="1199195" y="274319"/>
                </a:lnTo>
                <a:lnTo>
                  <a:pt x="1210308" y="243838"/>
                </a:lnTo>
                <a:lnTo>
                  <a:pt x="1216975" y="213360"/>
                </a:lnTo>
                <a:lnTo>
                  <a:pt x="1219197" y="182879"/>
                </a:lnTo>
                <a:lnTo>
                  <a:pt x="1214823" y="126999"/>
                </a:lnTo>
                <a:lnTo>
                  <a:pt x="1213364" y="121917"/>
                </a:lnTo>
                <a:close/>
              </a:path>
              <a:path w="1219200" h="609600">
                <a:moveTo>
                  <a:pt x="1061718" y="0"/>
                </a:moveTo>
                <a:lnTo>
                  <a:pt x="792478" y="0"/>
                </a:lnTo>
                <a:lnTo>
                  <a:pt x="736598" y="5079"/>
                </a:lnTo>
                <a:lnTo>
                  <a:pt x="690878" y="20319"/>
                </a:lnTo>
                <a:lnTo>
                  <a:pt x="655318" y="45719"/>
                </a:lnTo>
                <a:lnTo>
                  <a:pt x="629918" y="81279"/>
                </a:lnTo>
                <a:lnTo>
                  <a:pt x="614678" y="126999"/>
                </a:lnTo>
                <a:lnTo>
                  <a:pt x="609598" y="182879"/>
                </a:lnTo>
                <a:lnTo>
                  <a:pt x="731519" y="182879"/>
                </a:lnTo>
                <a:lnTo>
                  <a:pt x="735329" y="156209"/>
                </a:lnTo>
                <a:lnTo>
                  <a:pt x="746759" y="137158"/>
                </a:lnTo>
                <a:lnTo>
                  <a:pt x="765808" y="125727"/>
                </a:lnTo>
                <a:lnTo>
                  <a:pt x="792478" y="121917"/>
                </a:lnTo>
                <a:lnTo>
                  <a:pt x="1213364" y="121917"/>
                </a:lnTo>
                <a:lnTo>
                  <a:pt x="1201700" y="81279"/>
                </a:lnTo>
                <a:lnTo>
                  <a:pt x="1179828" y="45719"/>
                </a:lnTo>
                <a:lnTo>
                  <a:pt x="1149207" y="20319"/>
                </a:lnTo>
                <a:lnTo>
                  <a:pt x="1109837" y="5079"/>
                </a:lnTo>
                <a:lnTo>
                  <a:pt x="1061718" y="0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852470" y="2692198"/>
            <a:ext cx="3213867" cy="27828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55926" y="3073067"/>
            <a:ext cx="5267091" cy="1404176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177173" y="638006"/>
            <a:ext cx="17656175" cy="1706245"/>
            <a:chOff x="177173" y="638006"/>
            <a:chExt cx="17656175" cy="1706245"/>
          </a:xfrm>
        </p:grpSpPr>
        <p:sp>
          <p:nvSpPr>
            <p:cNvPr id="8" name="object 8"/>
            <p:cNvSpPr/>
            <p:nvPr/>
          </p:nvSpPr>
          <p:spPr>
            <a:xfrm>
              <a:off x="177173" y="638006"/>
              <a:ext cx="17656175" cy="1706245"/>
            </a:xfrm>
            <a:custGeom>
              <a:avLst/>
              <a:gdLst/>
              <a:ahLst/>
              <a:cxnLst/>
              <a:rect l="l" t="t" r="r" b="b"/>
              <a:pathLst>
                <a:path w="17656175" h="1706245">
                  <a:moveTo>
                    <a:pt x="17656067" y="0"/>
                  </a:moveTo>
                  <a:lnTo>
                    <a:pt x="221842" y="0"/>
                  </a:lnTo>
                  <a:lnTo>
                    <a:pt x="0" y="1705895"/>
                  </a:lnTo>
                  <a:lnTo>
                    <a:pt x="17656067" y="1705895"/>
                  </a:lnTo>
                  <a:lnTo>
                    <a:pt x="17656067" y="0"/>
                  </a:lnTo>
                  <a:close/>
                </a:path>
              </a:pathLst>
            </a:custGeom>
            <a:solidFill>
              <a:srgbClr val="E31E2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17918" y="1246863"/>
              <a:ext cx="11331731" cy="567518"/>
            </a:xfrm>
            <a:prstGeom prst="rect">
              <a:avLst/>
            </a:prstGeom>
          </p:spPr>
        </p:pic>
      </p:grp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52470" y="5248126"/>
            <a:ext cx="3636835" cy="59282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59595" y="5947160"/>
            <a:ext cx="5496333" cy="1162331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852470" y="7840325"/>
            <a:ext cx="4848562" cy="287427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57003" y="8223354"/>
            <a:ext cx="4139430" cy="927180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9159116" y="2690981"/>
            <a:ext cx="1219200" cy="609600"/>
          </a:xfrm>
          <a:custGeom>
            <a:avLst/>
            <a:gdLst/>
            <a:ahLst/>
            <a:cxnLst/>
            <a:rect l="l" t="t" r="r" b="b"/>
            <a:pathLst>
              <a:path w="1219200" h="609600">
                <a:moveTo>
                  <a:pt x="365760" y="0"/>
                </a:moveTo>
                <a:lnTo>
                  <a:pt x="182879" y="0"/>
                </a:lnTo>
                <a:lnTo>
                  <a:pt x="126999" y="5079"/>
                </a:lnTo>
                <a:lnTo>
                  <a:pt x="81279" y="20319"/>
                </a:lnTo>
                <a:lnTo>
                  <a:pt x="45719" y="45719"/>
                </a:lnTo>
                <a:lnTo>
                  <a:pt x="20319" y="81279"/>
                </a:lnTo>
                <a:lnTo>
                  <a:pt x="5079" y="126999"/>
                </a:lnTo>
                <a:lnTo>
                  <a:pt x="0" y="182879"/>
                </a:lnTo>
                <a:lnTo>
                  <a:pt x="0" y="426718"/>
                </a:lnTo>
                <a:lnTo>
                  <a:pt x="5079" y="482599"/>
                </a:lnTo>
                <a:lnTo>
                  <a:pt x="20319" y="528319"/>
                </a:lnTo>
                <a:lnTo>
                  <a:pt x="45719" y="563879"/>
                </a:lnTo>
                <a:lnTo>
                  <a:pt x="81279" y="589279"/>
                </a:lnTo>
                <a:lnTo>
                  <a:pt x="126999" y="604518"/>
                </a:lnTo>
                <a:lnTo>
                  <a:pt x="182879" y="609598"/>
                </a:lnTo>
                <a:lnTo>
                  <a:pt x="365760" y="609598"/>
                </a:lnTo>
                <a:lnTo>
                  <a:pt x="421640" y="604518"/>
                </a:lnTo>
                <a:lnTo>
                  <a:pt x="467360" y="589279"/>
                </a:lnTo>
                <a:lnTo>
                  <a:pt x="502920" y="563879"/>
                </a:lnTo>
                <a:lnTo>
                  <a:pt x="528320" y="528319"/>
                </a:lnTo>
                <a:lnTo>
                  <a:pt x="541867" y="487677"/>
                </a:lnTo>
                <a:lnTo>
                  <a:pt x="182879" y="487677"/>
                </a:lnTo>
                <a:lnTo>
                  <a:pt x="156209" y="483867"/>
                </a:lnTo>
                <a:lnTo>
                  <a:pt x="137160" y="472438"/>
                </a:lnTo>
                <a:lnTo>
                  <a:pt x="125730" y="453389"/>
                </a:lnTo>
                <a:lnTo>
                  <a:pt x="121921" y="426718"/>
                </a:lnTo>
                <a:lnTo>
                  <a:pt x="121921" y="182879"/>
                </a:lnTo>
                <a:lnTo>
                  <a:pt x="125730" y="156209"/>
                </a:lnTo>
                <a:lnTo>
                  <a:pt x="137160" y="137158"/>
                </a:lnTo>
                <a:lnTo>
                  <a:pt x="156209" y="125727"/>
                </a:lnTo>
                <a:lnTo>
                  <a:pt x="182879" y="121917"/>
                </a:lnTo>
                <a:lnTo>
                  <a:pt x="541866" y="121917"/>
                </a:lnTo>
                <a:lnTo>
                  <a:pt x="528320" y="81279"/>
                </a:lnTo>
                <a:lnTo>
                  <a:pt x="502920" y="45719"/>
                </a:lnTo>
                <a:lnTo>
                  <a:pt x="467360" y="20319"/>
                </a:lnTo>
                <a:lnTo>
                  <a:pt x="421640" y="5079"/>
                </a:lnTo>
                <a:lnTo>
                  <a:pt x="365760" y="0"/>
                </a:lnTo>
                <a:close/>
              </a:path>
              <a:path w="1219200" h="609600">
                <a:moveTo>
                  <a:pt x="541866" y="121917"/>
                </a:moveTo>
                <a:lnTo>
                  <a:pt x="365760" y="121917"/>
                </a:lnTo>
                <a:lnTo>
                  <a:pt x="392429" y="125727"/>
                </a:lnTo>
                <a:lnTo>
                  <a:pt x="411479" y="137158"/>
                </a:lnTo>
                <a:lnTo>
                  <a:pt x="422908" y="156209"/>
                </a:lnTo>
                <a:lnTo>
                  <a:pt x="426718" y="182879"/>
                </a:lnTo>
                <a:lnTo>
                  <a:pt x="426718" y="426718"/>
                </a:lnTo>
                <a:lnTo>
                  <a:pt x="422908" y="453389"/>
                </a:lnTo>
                <a:lnTo>
                  <a:pt x="411479" y="472438"/>
                </a:lnTo>
                <a:lnTo>
                  <a:pt x="392429" y="483867"/>
                </a:lnTo>
                <a:lnTo>
                  <a:pt x="365760" y="487677"/>
                </a:lnTo>
                <a:lnTo>
                  <a:pt x="541867" y="487677"/>
                </a:lnTo>
                <a:lnTo>
                  <a:pt x="543560" y="482599"/>
                </a:lnTo>
                <a:lnTo>
                  <a:pt x="548640" y="426718"/>
                </a:lnTo>
                <a:lnTo>
                  <a:pt x="548640" y="182879"/>
                </a:lnTo>
                <a:lnTo>
                  <a:pt x="543560" y="126999"/>
                </a:lnTo>
                <a:lnTo>
                  <a:pt x="541866" y="121917"/>
                </a:lnTo>
                <a:close/>
              </a:path>
              <a:path w="1219200" h="609600">
                <a:moveTo>
                  <a:pt x="1097279" y="487677"/>
                </a:moveTo>
                <a:lnTo>
                  <a:pt x="974342" y="487677"/>
                </a:lnTo>
                <a:lnTo>
                  <a:pt x="974342" y="609598"/>
                </a:lnTo>
                <a:lnTo>
                  <a:pt x="1097279" y="609598"/>
                </a:lnTo>
                <a:lnTo>
                  <a:pt x="1097279" y="487677"/>
                </a:lnTo>
                <a:close/>
              </a:path>
              <a:path w="1219200" h="609600">
                <a:moveTo>
                  <a:pt x="1097279" y="0"/>
                </a:moveTo>
                <a:lnTo>
                  <a:pt x="975358" y="0"/>
                </a:lnTo>
                <a:lnTo>
                  <a:pt x="609598" y="365759"/>
                </a:lnTo>
                <a:lnTo>
                  <a:pt x="609598" y="487677"/>
                </a:lnTo>
                <a:lnTo>
                  <a:pt x="1219197" y="487677"/>
                </a:lnTo>
                <a:lnTo>
                  <a:pt x="1219197" y="365759"/>
                </a:lnTo>
                <a:lnTo>
                  <a:pt x="782318" y="365759"/>
                </a:lnTo>
                <a:lnTo>
                  <a:pt x="975358" y="172721"/>
                </a:lnTo>
                <a:lnTo>
                  <a:pt x="1097279" y="172721"/>
                </a:lnTo>
                <a:lnTo>
                  <a:pt x="1097279" y="0"/>
                </a:lnTo>
                <a:close/>
              </a:path>
              <a:path w="1219200" h="609600">
                <a:moveTo>
                  <a:pt x="1097279" y="172721"/>
                </a:moveTo>
                <a:lnTo>
                  <a:pt x="975358" y="172721"/>
                </a:lnTo>
                <a:lnTo>
                  <a:pt x="975358" y="365759"/>
                </a:lnTo>
                <a:lnTo>
                  <a:pt x="1097279" y="365759"/>
                </a:lnTo>
                <a:lnTo>
                  <a:pt x="1097279" y="172721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848495" y="2690981"/>
            <a:ext cx="2377699" cy="279500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0862744" y="3073716"/>
            <a:ext cx="4970707" cy="679938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9159116" y="4289450"/>
            <a:ext cx="1219200" cy="609600"/>
          </a:xfrm>
          <a:custGeom>
            <a:avLst/>
            <a:gdLst/>
            <a:ahLst/>
            <a:cxnLst/>
            <a:rect l="l" t="t" r="r" b="b"/>
            <a:pathLst>
              <a:path w="1219200" h="609600">
                <a:moveTo>
                  <a:pt x="365760" y="0"/>
                </a:moveTo>
                <a:lnTo>
                  <a:pt x="182879" y="0"/>
                </a:lnTo>
                <a:lnTo>
                  <a:pt x="126999" y="5079"/>
                </a:lnTo>
                <a:lnTo>
                  <a:pt x="81279" y="20319"/>
                </a:lnTo>
                <a:lnTo>
                  <a:pt x="45719" y="45719"/>
                </a:lnTo>
                <a:lnTo>
                  <a:pt x="20319" y="81279"/>
                </a:lnTo>
                <a:lnTo>
                  <a:pt x="5079" y="126999"/>
                </a:lnTo>
                <a:lnTo>
                  <a:pt x="0" y="182880"/>
                </a:lnTo>
                <a:lnTo>
                  <a:pt x="0" y="426718"/>
                </a:lnTo>
                <a:lnTo>
                  <a:pt x="5079" y="482599"/>
                </a:lnTo>
                <a:lnTo>
                  <a:pt x="20319" y="528319"/>
                </a:lnTo>
                <a:lnTo>
                  <a:pt x="45719" y="563879"/>
                </a:lnTo>
                <a:lnTo>
                  <a:pt x="81279" y="589279"/>
                </a:lnTo>
                <a:lnTo>
                  <a:pt x="126999" y="604518"/>
                </a:lnTo>
                <a:lnTo>
                  <a:pt x="182879" y="609598"/>
                </a:lnTo>
                <a:lnTo>
                  <a:pt x="365760" y="609598"/>
                </a:lnTo>
                <a:lnTo>
                  <a:pt x="421640" y="604518"/>
                </a:lnTo>
                <a:lnTo>
                  <a:pt x="467360" y="589279"/>
                </a:lnTo>
                <a:lnTo>
                  <a:pt x="502920" y="563879"/>
                </a:lnTo>
                <a:lnTo>
                  <a:pt x="528320" y="528319"/>
                </a:lnTo>
                <a:lnTo>
                  <a:pt x="541867" y="487677"/>
                </a:lnTo>
                <a:lnTo>
                  <a:pt x="182879" y="487677"/>
                </a:lnTo>
                <a:lnTo>
                  <a:pt x="156209" y="483867"/>
                </a:lnTo>
                <a:lnTo>
                  <a:pt x="137160" y="472438"/>
                </a:lnTo>
                <a:lnTo>
                  <a:pt x="125730" y="453388"/>
                </a:lnTo>
                <a:lnTo>
                  <a:pt x="121921" y="426718"/>
                </a:lnTo>
                <a:lnTo>
                  <a:pt x="121921" y="182880"/>
                </a:lnTo>
                <a:lnTo>
                  <a:pt x="125730" y="156209"/>
                </a:lnTo>
                <a:lnTo>
                  <a:pt x="137160" y="137158"/>
                </a:lnTo>
                <a:lnTo>
                  <a:pt x="156209" y="125727"/>
                </a:lnTo>
                <a:lnTo>
                  <a:pt x="182879" y="121917"/>
                </a:lnTo>
                <a:lnTo>
                  <a:pt x="541866" y="121917"/>
                </a:lnTo>
                <a:lnTo>
                  <a:pt x="528320" y="81279"/>
                </a:lnTo>
                <a:lnTo>
                  <a:pt x="502920" y="45719"/>
                </a:lnTo>
                <a:lnTo>
                  <a:pt x="467360" y="20319"/>
                </a:lnTo>
                <a:lnTo>
                  <a:pt x="421640" y="5079"/>
                </a:lnTo>
                <a:lnTo>
                  <a:pt x="365760" y="0"/>
                </a:lnTo>
                <a:close/>
              </a:path>
              <a:path w="1219200" h="609600">
                <a:moveTo>
                  <a:pt x="541866" y="121917"/>
                </a:moveTo>
                <a:lnTo>
                  <a:pt x="365760" y="121917"/>
                </a:lnTo>
                <a:lnTo>
                  <a:pt x="392429" y="125727"/>
                </a:lnTo>
                <a:lnTo>
                  <a:pt x="411479" y="137158"/>
                </a:lnTo>
                <a:lnTo>
                  <a:pt x="422908" y="156209"/>
                </a:lnTo>
                <a:lnTo>
                  <a:pt x="426718" y="182880"/>
                </a:lnTo>
                <a:lnTo>
                  <a:pt x="426718" y="426718"/>
                </a:lnTo>
                <a:lnTo>
                  <a:pt x="422908" y="453388"/>
                </a:lnTo>
                <a:lnTo>
                  <a:pt x="411479" y="472438"/>
                </a:lnTo>
                <a:lnTo>
                  <a:pt x="392429" y="483867"/>
                </a:lnTo>
                <a:lnTo>
                  <a:pt x="365760" y="487677"/>
                </a:lnTo>
                <a:lnTo>
                  <a:pt x="541867" y="487677"/>
                </a:lnTo>
                <a:lnTo>
                  <a:pt x="543560" y="482599"/>
                </a:lnTo>
                <a:lnTo>
                  <a:pt x="548640" y="426718"/>
                </a:lnTo>
                <a:lnTo>
                  <a:pt x="548640" y="182880"/>
                </a:lnTo>
                <a:lnTo>
                  <a:pt x="543560" y="126999"/>
                </a:lnTo>
                <a:lnTo>
                  <a:pt x="541866" y="121917"/>
                </a:lnTo>
                <a:close/>
              </a:path>
              <a:path w="1219200" h="609600">
                <a:moveTo>
                  <a:pt x="731520" y="426718"/>
                </a:moveTo>
                <a:lnTo>
                  <a:pt x="609598" y="426718"/>
                </a:lnTo>
                <a:lnTo>
                  <a:pt x="614678" y="482599"/>
                </a:lnTo>
                <a:lnTo>
                  <a:pt x="629918" y="528319"/>
                </a:lnTo>
                <a:lnTo>
                  <a:pt x="655318" y="563879"/>
                </a:lnTo>
                <a:lnTo>
                  <a:pt x="690878" y="589279"/>
                </a:lnTo>
                <a:lnTo>
                  <a:pt x="736598" y="604518"/>
                </a:lnTo>
                <a:lnTo>
                  <a:pt x="792478" y="609598"/>
                </a:lnTo>
                <a:lnTo>
                  <a:pt x="1036317" y="609598"/>
                </a:lnTo>
                <a:lnTo>
                  <a:pt x="1092197" y="604518"/>
                </a:lnTo>
                <a:lnTo>
                  <a:pt x="1137918" y="589279"/>
                </a:lnTo>
                <a:lnTo>
                  <a:pt x="1173477" y="563879"/>
                </a:lnTo>
                <a:lnTo>
                  <a:pt x="1198877" y="528319"/>
                </a:lnTo>
                <a:lnTo>
                  <a:pt x="1212424" y="487677"/>
                </a:lnTo>
                <a:lnTo>
                  <a:pt x="792478" y="487677"/>
                </a:lnTo>
                <a:lnTo>
                  <a:pt x="765808" y="483867"/>
                </a:lnTo>
                <a:lnTo>
                  <a:pt x="746758" y="472438"/>
                </a:lnTo>
                <a:lnTo>
                  <a:pt x="735329" y="453388"/>
                </a:lnTo>
                <a:lnTo>
                  <a:pt x="731520" y="426718"/>
                </a:lnTo>
                <a:close/>
              </a:path>
              <a:path w="1219200" h="609600">
                <a:moveTo>
                  <a:pt x="1189734" y="0"/>
                </a:moveTo>
                <a:lnTo>
                  <a:pt x="609598" y="0"/>
                </a:lnTo>
                <a:lnTo>
                  <a:pt x="609598" y="365760"/>
                </a:lnTo>
                <a:lnTo>
                  <a:pt x="1036317" y="365760"/>
                </a:lnTo>
                <a:lnTo>
                  <a:pt x="1062987" y="369569"/>
                </a:lnTo>
                <a:lnTo>
                  <a:pt x="1082038" y="380999"/>
                </a:lnTo>
                <a:lnTo>
                  <a:pt x="1093469" y="400048"/>
                </a:lnTo>
                <a:lnTo>
                  <a:pt x="1097279" y="426718"/>
                </a:lnTo>
                <a:lnTo>
                  <a:pt x="1093469" y="453388"/>
                </a:lnTo>
                <a:lnTo>
                  <a:pt x="1082038" y="472438"/>
                </a:lnTo>
                <a:lnTo>
                  <a:pt x="1062987" y="483867"/>
                </a:lnTo>
                <a:lnTo>
                  <a:pt x="1036317" y="487677"/>
                </a:lnTo>
                <a:lnTo>
                  <a:pt x="1212424" y="487677"/>
                </a:lnTo>
                <a:lnTo>
                  <a:pt x="1214117" y="482599"/>
                </a:lnTo>
                <a:lnTo>
                  <a:pt x="1219197" y="426718"/>
                </a:lnTo>
                <a:lnTo>
                  <a:pt x="1214117" y="370838"/>
                </a:lnTo>
                <a:lnTo>
                  <a:pt x="1198877" y="325118"/>
                </a:lnTo>
                <a:lnTo>
                  <a:pt x="1173477" y="289558"/>
                </a:lnTo>
                <a:lnTo>
                  <a:pt x="1137918" y="264158"/>
                </a:lnTo>
                <a:lnTo>
                  <a:pt x="1092197" y="248918"/>
                </a:lnTo>
                <a:lnTo>
                  <a:pt x="1036317" y="243838"/>
                </a:lnTo>
                <a:lnTo>
                  <a:pt x="731520" y="243838"/>
                </a:lnTo>
                <a:lnTo>
                  <a:pt x="731520" y="121917"/>
                </a:lnTo>
                <a:lnTo>
                  <a:pt x="1189734" y="121917"/>
                </a:lnTo>
                <a:lnTo>
                  <a:pt x="1189734" y="0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0848495" y="4289450"/>
            <a:ext cx="4503433" cy="282243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855619" y="4671259"/>
            <a:ext cx="5618761" cy="1168375"/>
          </a:xfrm>
          <a:prstGeom prst="rect">
            <a:avLst/>
          </a:prstGeom>
        </p:spPr>
      </p:pic>
      <p:sp>
        <p:nvSpPr>
          <p:cNvPr id="20" name="object 20"/>
          <p:cNvSpPr/>
          <p:nvPr/>
        </p:nvSpPr>
        <p:spPr>
          <a:xfrm>
            <a:off x="9159116" y="6081876"/>
            <a:ext cx="1219200" cy="609600"/>
          </a:xfrm>
          <a:custGeom>
            <a:avLst/>
            <a:gdLst/>
            <a:ahLst/>
            <a:cxnLst/>
            <a:rect l="l" t="t" r="r" b="b"/>
            <a:pathLst>
              <a:path w="1219200" h="609600">
                <a:moveTo>
                  <a:pt x="365760" y="0"/>
                </a:moveTo>
                <a:lnTo>
                  <a:pt x="182879" y="0"/>
                </a:lnTo>
                <a:lnTo>
                  <a:pt x="126999" y="5079"/>
                </a:lnTo>
                <a:lnTo>
                  <a:pt x="81279" y="20319"/>
                </a:lnTo>
                <a:lnTo>
                  <a:pt x="45719" y="45719"/>
                </a:lnTo>
                <a:lnTo>
                  <a:pt x="20319" y="81279"/>
                </a:lnTo>
                <a:lnTo>
                  <a:pt x="5079" y="126999"/>
                </a:lnTo>
                <a:lnTo>
                  <a:pt x="0" y="182880"/>
                </a:lnTo>
                <a:lnTo>
                  <a:pt x="0" y="426718"/>
                </a:lnTo>
                <a:lnTo>
                  <a:pt x="5079" y="482599"/>
                </a:lnTo>
                <a:lnTo>
                  <a:pt x="20319" y="528319"/>
                </a:lnTo>
                <a:lnTo>
                  <a:pt x="45719" y="563879"/>
                </a:lnTo>
                <a:lnTo>
                  <a:pt x="81279" y="589279"/>
                </a:lnTo>
                <a:lnTo>
                  <a:pt x="126999" y="604518"/>
                </a:lnTo>
                <a:lnTo>
                  <a:pt x="182879" y="609598"/>
                </a:lnTo>
                <a:lnTo>
                  <a:pt x="365760" y="609598"/>
                </a:lnTo>
                <a:lnTo>
                  <a:pt x="421640" y="604518"/>
                </a:lnTo>
                <a:lnTo>
                  <a:pt x="467360" y="589279"/>
                </a:lnTo>
                <a:lnTo>
                  <a:pt x="502920" y="563879"/>
                </a:lnTo>
                <a:lnTo>
                  <a:pt x="528320" y="528319"/>
                </a:lnTo>
                <a:lnTo>
                  <a:pt x="541867" y="487677"/>
                </a:lnTo>
                <a:lnTo>
                  <a:pt x="182879" y="487677"/>
                </a:lnTo>
                <a:lnTo>
                  <a:pt x="156209" y="483867"/>
                </a:lnTo>
                <a:lnTo>
                  <a:pt x="137160" y="472438"/>
                </a:lnTo>
                <a:lnTo>
                  <a:pt x="125730" y="453388"/>
                </a:lnTo>
                <a:lnTo>
                  <a:pt x="121921" y="426718"/>
                </a:lnTo>
                <a:lnTo>
                  <a:pt x="121921" y="182880"/>
                </a:lnTo>
                <a:lnTo>
                  <a:pt x="125730" y="156209"/>
                </a:lnTo>
                <a:lnTo>
                  <a:pt x="137160" y="137158"/>
                </a:lnTo>
                <a:lnTo>
                  <a:pt x="156209" y="125727"/>
                </a:lnTo>
                <a:lnTo>
                  <a:pt x="182879" y="121917"/>
                </a:lnTo>
                <a:lnTo>
                  <a:pt x="541866" y="121917"/>
                </a:lnTo>
                <a:lnTo>
                  <a:pt x="528320" y="81279"/>
                </a:lnTo>
                <a:lnTo>
                  <a:pt x="502920" y="45719"/>
                </a:lnTo>
                <a:lnTo>
                  <a:pt x="467360" y="20319"/>
                </a:lnTo>
                <a:lnTo>
                  <a:pt x="421640" y="5079"/>
                </a:lnTo>
                <a:lnTo>
                  <a:pt x="365760" y="0"/>
                </a:lnTo>
                <a:close/>
              </a:path>
              <a:path w="1219200" h="609600">
                <a:moveTo>
                  <a:pt x="541866" y="121917"/>
                </a:moveTo>
                <a:lnTo>
                  <a:pt x="365760" y="121917"/>
                </a:lnTo>
                <a:lnTo>
                  <a:pt x="392429" y="125727"/>
                </a:lnTo>
                <a:lnTo>
                  <a:pt x="411479" y="137158"/>
                </a:lnTo>
                <a:lnTo>
                  <a:pt x="422908" y="156209"/>
                </a:lnTo>
                <a:lnTo>
                  <a:pt x="426718" y="182880"/>
                </a:lnTo>
                <a:lnTo>
                  <a:pt x="426718" y="426718"/>
                </a:lnTo>
                <a:lnTo>
                  <a:pt x="422908" y="453388"/>
                </a:lnTo>
                <a:lnTo>
                  <a:pt x="411479" y="472438"/>
                </a:lnTo>
                <a:lnTo>
                  <a:pt x="392429" y="483867"/>
                </a:lnTo>
                <a:lnTo>
                  <a:pt x="365760" y="487677"/>
                </a:lnTo>
                <a:lnTo>
                  <a:pt x="541867" y="487677"/>
                </a:lnTo>
                <a:lnTo>
                  <a:pt x="543560" y="482599"/>
                </a:lnTo>
                <a:lnTo>
                  <a:pt x="548640" y="426718"/>
                </a:lnTo>
                <a:lnTo>
                  <a:pt x="548640" y="182880"/>
                </a:lnTo>
                <a:lnTo>
                  <a:pt x="543560" y="126999"/>
                </a:lnTo>
                <a:lnTo>
                  <a:pt x="541866" y="121917"/>
                </a:lnTo>
                <a:close/>
              </a:path>
              <a:path w="1219200" h="609600">
                <a:moveTo>
                  <a:pt x="1188720" y="0"/>
                </a:moveTo>
                <a:lnTo>
                  <a:pt x="792478" y="0"/>
                </a:lnTo>
                <a:lnTo>
                  <a:pt x="736598" y="5079"/>
                </a:lnTo>
                <a:lnTo>
                  <a:pt x="690878" y="20319"/>
                </a:lnTo>
                <a:lnTo>
                  <a:pt x="655318" y="45719"/>
                </a:lnTo>
                <a:lnTo>
                  <a:pt x="629918" y="81279"/>
                </a:lnTo>
                <a:lnTo>
                  <a:pt x="614678" y="126999"/>
                </a:lnTo>
                <a:lnTo>
                  <a:pt x="609598" y="182880"/>
                </a:lnTo>
                <a:lnTo>
                  <a:pt x="609598" y="426718"/>
                </a:lnTo>
                <a:lnTo>
                  <a:pt x="614678" y="482599"/>
                </a:lnTo>
                <a:lnTo>
                  <a:pt x="629918" y="528319"/>
                </a:lnTo>
                <a:lnTo>
                  <a:pt x="655318" y="563879"/>
                </a:lnTo>
                <a:lnTo>
                  <a:pt x="690878" y="589279"/>
                </a:lnTo>
                <a:lnTo>
                  <a:pt x="736598" y="604518"/>
                </a:lnTo>
                <a:lnTo>
                  <a:pt x="792478" y="609598"/>
                </a:lnTo>
                <a:lnTo>
                  <a:pt x="1036317" y="609598"/>
                </a:lnTo>
                <a:lnTo>
                  <a:pt x="1092197" y="604518"/>
                </a:lnTo>
                <a:lnTo>
                  <a:pt x="1137918" y="589279"/>
                </a:lnTo>
                <a:lnTo>
                  <a:pt x="1173477" y="563879"/>
                </a:lnTo>
                <a:lnTo>
                  <a:pt x="1198877" y="528319"/>
                </a:lnTo>
                <a:lnTo>
                  <a:pt x="1212424" y="487677"/>
                </a:lnTo>
                <a:lnTo>
                  <a:pt x="792478" y="487677"/>
                </a:lnTo>
                <a:lnTo>
                  <a:pt x="765808" y="483867"/>
                </a:lnTo>
                <a:lnTo>
                  <a:pt x="746758" y="472438"/>
                </a:lnTo>
                <a:lnTo>
                  <a:pt x="735329" y="453388"/>
                </a:lnTo>
                <a:lnTo>
                  <a:pt x="731520" y="426718"/>
                </a:lnTo>
                <a:lnTo>
                  <a:pt x="735329" y="400048"/>
                </a:lnTo>
                <a:lnTo>
                  <a:pt x="746758" y="380998"/>
                </a:lnTo>
                <a:lnTo>
                  <a:pt x="765808" y="369569"/>
                </a:lnTo>
                <a:lnTo>
                  <a:pt x="792478" y="365760"/>
                </a:lnTo>
                <a:lnTo>
                  <a:pt x="1212424" y="365760"/>
                </a:lnTo>
                <a:lnTo>
                  <a:pt x="1198877" y="325118"/>
                </a:lnTo>
                <a:lnTo>
                  <a:pt x="1173477" y="289558"/>
                </a:lnTo>
                <a:lnTo>
                  <a:pt x="1137918" y="264158"/>
                </a:lnTo>
                <a:lnTo>
                  <a:pt x="1113538" y="256032"/>
                </a:lnTo>
                <a:lnTo>
                  <a:pt x="731520" y="256032"/>
                </a:lnTo>
                <a:lnTo>
                  <a:pt x="731520" y="182880"/>
                </a:lnTo>
                <a:lnTo>
                  <a:pt x="735329" y="156209"/>
                </a:lnTo>
                <a:lnTo>
                  <a:pt x="746758" y="137158"/>
                </a:lnTo>
                <a:lnTo>
                  <a:pt x="765808" y="125727"/>
                </a:lnTo>
                <a:lnTo>
                  <a:pt x="792478" y="121917"/>
                </a:lnTo>
                <a:lnTo>
                  <a:pt x="1188720" y="121917"/>
                </a:lnTo>
                <a:lnTo>
                  <a:pt x="1188720" y="0"/>
                </a:lnTo>
                <a:close/>
              </a:path>
              <a:path w="1219200" h="609600">
                <a:moveTo>
                  <a:pt x="1212424" y="365760"/>
                </a:moveTo>
                <a:lnTo>
                  <a:pt x="1036317" y="365760"/>
                </a:lnTo>
                <a:lnTo>
                  <a:pt x="1062987" y="369569"/>
                </a:lnTo>
                <a:lnTo>
                  <a:pt x="1082038" y="380998"/>
                </a:lnTo>
                <a:lnTo>
                  <a:pt x="1093469" y="400048"/>
                </a:lnTo>
                <a:lnTo>
                  <a:pt x="1097279" y="426718"/>
                </a:lnTo>
                <a:lnTo>
                  <a:pt x="1093469" y="453388"/>
                </a:lnTo>
                <a:lnTo>
                  <a:pt x="1082038" y="472438"/>
                </a:lnTo>
                <a:lnTo>
                  <a:pt x="1062987" y="483867"/>
                </a:lnTo>
                <a:lnTo>
                  <a:pt x="1036317" y="487677"/>
                </a:lnTo>
                <a:lnTo>
                  <a:pt x="1212424" y="487677"/>
                </a:lnTo>
                <a:lnTo>
                  <a:pt x="1214117" y="482599"/>
                </a:lnTo>
                <a:lnTo>
                  <a:pt x="1219197" y="426718"/>
                </a:lnTo>
                <a:lnTo>
                  <a:pt x="1214117" y="370838"/>
                </a:lnTo>
                <a:lnTo>
                  <a:pt x="1212424" y="365760"/>
                </a:lnTo>
                <a:close/>
              </a:path>
              <a:path w="1219200" h="609600">
                <a:moveTo>
                  <a:pt x="1036317" y="243838"/>
                </a:moveTo>
                <a:lnTo>
                  <a:pt x="792478" y="243838"/>
                </a:lnTo>
                <a:lnTo>
                  <a:pt x="774570" y="244600"/>
                </a:lnTo>
                <a:lnTo>
                  <a:pt x="758441" y="246886"/>
                </a:lnTo>
                <a:lnTo>
                  <a:pt x="744091" y="250697"/>
                </a:lnTo>
                <a:lnTo>
                  <a:pt x="731520" y="256032"/>
                </a:lnTo>
                <a:lnTo>
                  <a:pt x="1113538" y="256032"/>
                </a:lnTo>
                <a:lnTo>
                  <a:pt x="1092197" y="248918"/>
                </a:lnTo>
                <a:lnTo>
                  <a:pt x="1036317" y="243838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1" name="object 21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0848495" y="6081876"/>
            <a:ext cx="5063251" cy="283770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0863391" y="6464268"/>
            <a:ext cx="4794098" cy="398804"/>
          </a:xfrm>
          <a:prstGeom prst="rect">
            <a:avLst/>
          </a:prstGeom>
        </p:spPr>
      </p:pic>
      <p:sp>
        <p:nvSpPr>
          <p:cNvPr id="23" name="object 23"/>
          <p:cNvSpPr/>
          <p:nvPr/>
        </p:nvSpPr>
        <p:spPr>
          <a:xfrm>
            <a:off x="9159116" y="7787940"/>
            <a:ext cx="1219200" cy="609600"/>
          </a:xfrm>
          <a:custGeom>
            <a:avLst/>
            <a:gdLst/>
            <a:ahLst/>
            <a:cxnLst/>
            <a:rect l="l" t="t" r="r" b="b"/>
            <a:pathLst>
              <a:path w="1219200" h="609600">
                <a:moveTo>
                  <a:pt x="365760" y="0"/>
                </a:moveTo>
                <a:lnTo>
                  <a:pt x="182879" y="0"/>
                </a:lnTo>
                <a:lnTo>
                  <a:pt x="126999" y="5079"/>
                </a:lnTo>
                <a:lnTo>
                  <a:pt x="81279" y="20319"/>
                </a:lnTo>
                <a:lnTo>
                  <a:pt x="45719" y="45719"/>
                </a:lnTo>
                <a:lnTo>
                  <a:pt x="20319" y="81279"/>
                </a:lnTo>
                <a:lnTo>
                  <a:pt x="5079" y="126999"/>
                </a:lnTo>
                <a:lnTo>
                  <a:pt x="0" y="182880"/>
                </a:lnTo>
                <a:lnTo>
                  <a:pt x="0" y="426718"/>
                </a:lnTo>
                <a:lnTo>
                  <a:pt x="5079" y="482599"/>
                </a:lnTo>
                <a:lnTo>
                  <a:pt x="20319" y="528319"/>
                </a:lnTo>
                <a:lnTo>
                  <a:pt x="45719" y="563879"/>
                </a:lnTo>
                <a:lnTo>
                  <a:pt x="81279" y="589279"/>
                </a:lnTo>
                <a:lnTo>
                  <a:pt x="126999" y="604518"/>
                </a:lnTo>
                <a:lnTo>
                  <a:pt x="182879" y="609598"/>
                </a:lnTo>
                <a:lnTo>
                  <a:pt x="365760" y="609598"/>
                </a:lnTo>
                <a:lnTo>
                  <a:pt x="421640" y="604518"/>
                </a:lnTo>
                <a:lnTo>
                  <a:pt x="467360" y="589279"/>
                </a:lnTo>
                <a:lnTo>
                  <a:pt x="502920" y="563879"/>
                </a:lnTo>
                <a:lnTo>
                  <a:pt x="528320" y="528319"/>
                </a:lnTo>
                <a:lnTo>
                  <a:pt x="541867" y="487677"/>
                </a:lnTo>
                <a:lnTo>
                  <a:pt x="182879" y="487677"/>
                </a:lnTo>
                <a:lnTo>
                  <a:pt x="156209" y="483867"/>
                </a:lnTo>
                <a:lnTo>
                  <a:pt x="137160" y="472438"/>
                </a:lnTo>
                <a:lnTo>
                  <a:pt x="125730" y="453388"/>
                </a:lnTo>
                <a:lnTo>
                  <a:pt x="121921" y="426718"/>
                </a:lnTo>
                <a:lnTo>
                  <a:pt x="121921" y="182880"/>
                </a:lnTo>
                <a:lnTo>
                  <a:pt x="125730" y="156209"/>
                </a:lnTo>
                <a:lnTo>
                  <a:pt x="137160" y="137158"/>
                </a:lnTo>
                <a:lnTo>
                  <a:pt x="156209" y="125727"/>
                </a:lnTo>
                <a:lnTo>
                  <a:pt x="182879" y="121917"/>
                </a:lnTo>
                <a:lnTo>
                  <a:pt x="541866" y="121917"/>
                </a:lnTo>
                <a:lnTo>
                  <a:pt x="528320" y="81279"/>
                </a:lnTo>
                <a:lnTo>
                  <a:pt x="502920" y="45719"/>
                </a:lnTo>
                <a:lnTo>
                  <a:pt x="467360" y="20319"/>
                </a:lnTo>
                <a:lnTo>
                  <a:pt x="421640" y="5079"/>
                </a:lnTo>
                <a:lnTo>
                  <a:pt x="365760" y="0"/>
                </a:lnTo>
                <a:close/>
              </a:path>
              <a:path w="1219200" h="609600">
                <a:moveTo>
                  <a:pt x="541866" y="121917"/>
                </a:moveTo>
                <a:lnTo>
                  <a:pt x="365760" y="121917"/>
                </a:lnTo>
                <a:lnTo>
                  <a:pt x="392429" y="125727"/>
                </a:lnTo>
                <a:lnTo>
                  <a:pt x="411479" y="137158"/>
                </a:lnTo>
                <a:lnTo>
                  <a:pt x="422908" y="156209"/>
                </a:lnTo>
                <a:lnTo>
                  <a:pt x="426718" y="182880"/>
                </a:lnTo>
                <a:lnTo>
                  <a:pt x="426718" y="426718"/>
                </a:lnTo>
                <a:lnTo>
                  <a:pt x="422908" y="453388"/>
                </a:lnTo>
                <a:lnTo>
                  <a:pt x="411479" y="472438"/>
                </a:lnTo>
                <a:lnTo>
                  <a:pt x="392429" y="483867"/>
                </a:lnTo>
                <a:lnTo>
                  <a:pt x="365760" y="487677"/>
                </a:lnTo>
                <a:lnTo>
                  <a:pt x="541867" y="487677"/>
                </a:lnTo>
                <a:lnTo>
                  <a:pt x="543560" y="482599"/>
                </a:lnTo>
                <a:lnTo>
                  <a:pt x="548640" y="426718"/>
                </a:lnTo>
                <a:lnTo>
                  <a:pt x="548640" y="182880"/>
                </a:lnTo>
                <a:lnTo>
                  <a:pt x="543560" y="126999"/>
                </a:lnTo>
                <a:lnTo>
                  <a:pt x="541866" y="121917"/>
                </a:lnTo>
                <a:close/>
              </a:path>
              <a:path w="1219200" h="609600">
                <a:moveTo>
                  <a:pt x="1219197" y="0"/>
                </a:moveTo>
                <a:lnTo>
                  <a:pt x="609598" y="0"/>
                </a:lnTo>
                <a:lnTo>
                  <a:pt x="609598" y="121917"/>
                </a:lnTo>
                <a:lnTo>
                  <a:pt x="1071877" y="121917"/>
                </a:lnTo>
                <a:lnTo>
                  <a:pt x="731520" y="609598"/>
                </a:lnTo>
                <a:lnTo>
                  <a:pt x="878838" y="609598"/>
                </a:lnTo>
                <a:lnTo>
                  <a:pt x="1219197" y="121917"/>
                </a:lnTo>
                <a:lnTo>
                  <a:pt x="1219197" y="0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10848495" y="7787940"/>
            <a:ext cx="2244725" cy="226060"/>
          </a:xfrm>
          <a:custGeom>
            <a:avLst/>
            <a:gdLst/>
            <a:ahLst/>
            <a:cxnLst/>
            <a:rect l="l" t="t" r="r" b="b"/>
            <a:pathLst>
              <a:path w="2244725" h="226059">
                <a:moveTo>
                  <a:pt x="0" y="187455"/>
                </a:moveTo>
                <a:lnTo>
                  <a:pt x="0" y="221641"/>
                </a:lnTo>
                <a:lnTo>
                  <a:pt x="17231" y="222742"/>
                </a:lnTo>
                <a:lnTo>
                  <a:pt x="23472" y="223022"/>
                </a:lnTo>
                <a:lnTo>
                  <a:pt x="28140" y="223117"/>
                </a:lnTo>
                <a:lnTo>
                  <a:pt x="38419" y="222564"/>
                </a:lnTo>
                <a:lnTo>
                  <a:pt x="71696" y="197030"/>
                </a:lnTo>
                <a:lnTo>
                  <a:pt x="73747" y="187606"/>
                </a:lnTo>
                <a:lnTo>
                  <a:pt x="9852" y="187606"/>
                </a:lnTo>
                <a:lnTo>
                  <a:pt x="0" y="187455"/>
                </a:lnTo>
                <a:close/>
              </a:path>
              <a:path w="2244725" h="226059">
                <a:moveTo>
                  <a:pt x="185927" y="40539"/>
                </a:moveTo>
                <a:lnTo>
                  <a:pt x="141731" y="40539"/>
                </a:lnTo>
                <a:lnTo>
                  <a:pt x="141731" y="221896"/>
                </a:lnTo>
                <a:lnTo>
                  <a:pt x="185927" y="221896"/>
                </a:lnTo>
                <a:lnTo>
                  <a:pt x="185927" y="40539"/>
                </a:lnTo>
                <a:close/>
              </a:path>
              <a:path w="2244725" h="226059">
                <a:moveTo>
                  <a:pt x="185927" y="3657"/>
                </a:moveTo>
                <a:lnTo>
                  <a:pt x="33069" y="3657"/>
                </a:lnTo>
                <a:lnTo>
                  <a:pt x="33166" y="152203"/>
                </a:lnTo>
                <a:lnTo>
                  <a:pt x="33220" y="175313"/>
                </a:lnTo>
                <a:lnTo>
                  <a:pt x="31647" y="181408"/>
                </a:lnTo>
                <a:lnTo>
                  <a:pt x="28446" y="183898"/>
                </a:lnTo>
                <a:lnTo>
                  <a:pt x="25297" y="186386"/>
                </a:lnTo>
                <a:lnTo>
                  <a:pt x="19047" y="187606"/>
                </a:lnTo>
                <a:lnTo>
                  <a:pt x="73747" y="187606"/>
                </a:lnTo>
                <a:lnTo>
                  <a:pt x="74676" y="180126"/>
                </a:lnTo>
                <a:lnTo>
                  <a:pt x="75518" y="167679"/>
                </a:lnTo>
                <a:lnTo>
                  <a:pt x="76026" y="152203"/>
                </a:lnTo>
                <a:lnTo>
                  <a:pt x="76197" y="133708"/>
                </a:lnTo>
                <a:lnTo>
                  <a:pt x="76197" y="40539"/>
                </a:lnTo>
                <a:lnTo>
                  <a:pt x="185927" y="40539"/>
                </a:lnTo>
                <a:lnTo>
                  <a:pt x="185927" y="3657"/>
                </a:lnTo>
                <a:close/>
              </a:path>
              <a:path w="2244725" h="226059">
                <a:moveTo>
                  <a:pt x="291185" y="60350"/>
                </a:moveTo>
                <a:lnTo>
                  <a:pt x="250200" y="72889"/>
                </a:lnTo>
                <a:lnTo>
                  <a:pt x="223879" y="109196"/>
                </a:lnTo>
                <a:lnTo>
                  <a:pt x="218742" y="144273"/>
                </a:lnTo>
                <a:lnTo>
                  <a:pt x="219722" y="160057"/>
                </a:lnTo>
                <a:lnTo>
                  <a:pt x="234391" y="198885"/>
                </a:lnTo>
                <a:lnTo>
                  <a:pt x="276124" y="224174"/>
                </a:lnTo>
                <a:lnTo>
                  <a:pt x="295400" y="225860"/>
                </a:lnTo>
                <a:lnTo>
                  <a:pt x="307859" y="225108"/>
                </a:lnTo>
                <a:lnTo>
                  <a:pt x="346860" y="207172"/>
                </a:lnTo>
                <a:lnTo>
                  <a:pt x="356631" y="194464"/>
                </a:lnTo>
                <a:lnTo>
                  <a:pt x="295808" y="194464"/>
                </a:lnTo>
                <a:lnTo>
                  <a:pt x="288932" y="193817"/>
                </a:lnTo>
                <a:lnTo>
                  <a:pt x="262520" y="163927"/>
                </a:lnTo>
                <a:lnTo>
                  <a:pt x="261719" y="155145"/>
                </a:lnTo>
                <a:lnTo>
                  <a:pt x="366266" y="155145"/>
                </a:lnTo>
                <a:lnTo>
                  <a:pt x="365392" y="132619"/>
                </a:lnTo>
                <a:lnTo>
                  <a:pt x="364831" y="129542"/>
                </a:lnTo>
                <a:lnTo>
                  <a:pt x="262482" y="129542"/>
                </a:lnTo>
                <a:lnTo>
                  <a:pt x="262969" y="121409"/>
                </a:lnTo>
                <a:lnTo>
                  <a:pt x="284683" y="92358"/>
                </a:lnTo>
                <a:lnTo>
                  <a:pt x="352629" y="92358"/>
                </a:lnTo>
                <a:lnTo>
                  <a:pt x="346812" y="83671"/>
                </a:lnTo>
                <a:lnTo>
                  <a:pt x="335677" y="73467"/>
                </a:lnTo>
                <a:lnTo>
                  <a:pt x="322693" y="66180"/>
                </a:lnTo>
                <a:lnTo>
                  <a:pt x="307863" y="61807"/>
                </a:lnTo>
                <a:lnTo>
                  <a:pt x="291185" y="60350"/>
                </a:lnTo>
                <a:close/>
              </a:path>
              <a:path w="2244725" h="226059">
                <a:moveTo>
                  <a:pt x="322375" y="171911"/>
                </a:moveTo>
                <a:lnTo>
                  <a:pt x="320089" y="179834"/>
                </a:lnTo>
                <a:lnTo>
                  <a:pt x="316737" y="185576"/>
                </a:lnTo>
                <a:lnTo>
                  <a:pt x="307846" y="192686"/>
                </a:lnTo>
                <a:lnTo>
                  <a:pt x="302360" y="194464"/>
                </a:lnTo>
                <a:lnTo>
                  <a:pt x="356631" y="194464"/>
                </a:lnTo>
                <a:lnTo>
                  <a:pt x="359545" y="189702"/>
                </a:lnTo>
                <a:lnTo>
                  <a:pt x="364135" y="178920"/>
                </a:lnTo>
                <a:lnTo>
                  <a:pt x="322375" y="171911"/>
                </a:lnTo>
                <a:close/>
              </a:path>
              <a:path w="2244725" h="226059">
                <a:moveTo>
                  <a:pt x="352629" y="92358"/>
                </a:moveTo>
                <a:lnTo>
                  <a:pt x="302309" y="92358"/>
                </a:lnTo>
                <a:lnTo>
                  <a:pt x="309524" y="95504"/>
                </a:lnTo>
                <a:lnTo>
                  <a:pt x="315467" y="101855"/>
                </a:lnTo>
                <a:lnTo>
                  <a:pt x="319393" y="107131"/>
                </a:lnTo>
                <a:lnTo>
                  <a:pt x="322255" y="113507"/>
                </a:lnTo>
                <a:lnTo>
                  <a:pt x="324060" y="120979"/>
                </a:lnTo>
                <a:lnTo>
                  <a:pt x="324812" y="129542"/>
                </a:lnTo>
                <a:lnTo>
                  <a:pt x="364831" y="129542"/>
                </a:lnTo>
                <a:lnTo>
                  <a:pt x="361854" y="113198"/>
                </a:lnTo>
                <a:lnTo>
                  <a:pt x="355659" y="96882"/>
                </a:lnTo>
                <a:lnTo>
                  <a:pt x="352629" y="92358"/>
                </a:lnTo>
                <a:close/>
              </a:path>
              <a:path w="2244725" h="226059">
                <a:moveTo>
                  <a:pt x="278635" y="7315"/>
                </a:moveTo>
                <a:lnTo>
                  <a:pt x="242671" y="7315"/>
                </a:lnTo>
                <a:lnTo>
                  <a:pt x="242671" y="43282"/>
                </a:lnTo>
                <a:lnTo>
                  <a:pt x="278635" y="43282"/>
                </a:lnTo>
                <a:lnTo>
                  <a:pt x="278635" y="7315"/>
                </a:lnTo>
                <a:close/>
              </a:path>
              <a:path w="2244725" h="226059">
                <a:moveTo>
                  <a:pt x="342798" y="7315"/>
                </a:moveTo>
                <a:lnTo>
                  <a:pt x="306830" y="7315"/>
                </a:lnTo>
                <a:lnTo>
                  <a:pt x="306830" y="43282"/>
                </a:lnTo>
                <a:lnTo>
                  <a:pt x="342798" y="43282"/>
                </a:lnTo>
                <a:lnTo>
                  <a:pt x="342798" y="7315"/>
                </a:lnTo>
                <a:close/>
              </a:path>
              <a:path w="2244725" h="226059">
                <a:moveTo>
                  <a:pt x="505612" y="63705"/>
                </a:moveTo>
                <a:lnTo>
                  <a:pt x="398627" y="63705"/>
                </a:lnTo>
                <a:lnTo>
                  <a:pt x="398627" y="221896"/>
                </a:lnTo>
                <a:lnTo>
                  <a:pt x="440383" y="221896"/>
                </a:lnTo>
                <a:lnTo>
                  <a:pt x="440383" y="97538"/>
                </a:lnTo>
                <a:lnTo>
                  <a:pt x="505612" y="97538"/>
                </a:lnTo>
                <a:lnTo>
                  <a:pt x="505612" y="63705"/>
                </a:lnTo>
                <a:close/>
              </a:path>
              <a:path w="2244725" h="226059">
                <a:moveTo>
                  <a:pt x="567334" y="63705"/>
                </a:moveTo>
                <a:lnTo>
                  <a:pt x="525578" y="63705"/>
                </a:lnTo>
                <a:lnTo>
                  <a:pt x="525578" y="221896"/>
                </a:lnTo>
                <a:lnTo>
                  <a:pt x="567334" y="221896"/>
                </a:lnTo>
                <a:lnTo>
                  <a:pt x="567334" y="154231"/>
                </a:lnTo>
                <a:lnTo>
                  <a:pt x="619696" y="154231"/>
                </a:lnTo>
                <a:lnTo>
                  <a:pt x="617931" y="152001"/>
                </a:lnTo>
                <a:lnTo>
                  <a:pt x="609169" y="144834"/>
                </a:lnTo>
                <a:lnTo>
                  <a:pt x="599644" y="140615"/>
                </a:lnTo>
                <a:lnTo>
                  <a:pt x="606110" y="137045"/>
                </a:lnTo>
                <a:lnTo>
                  <a:pt x="611785" y="131370"/>
                </a:lnTo>
                <a:lnTo>
                  <a:pt x="613698" y="128322"/>
                </a:lnTo>
                <a:lnTo>
                  <a:pt x="567334" y="128322"/>
                </a:lnTo>
                <a:lnTo>
                  <a:pt x="567334" y="63705"/>
                </a:lnTo>
                <a:close/>
              </a:path>
              <a:path w="2244725" h="226059">
                <a:moveTo>
                  <a:pt x="619696" y="154231"/>
                </a:moveTo>
                <a:lnTo>
                  <a:pt x="573482" y="154231"/>
                </a:lnTo>
                <a:lnTo>
                  <a:pt x="578156" y="155552"/>
                </a:lnTo>
                <a:lnTo>
                  <a:pt x="581254" y="158195"/>
                </a:lnTo>
                <a:lnTo>
                  <a:pt x="584405" y="160834"/>
                </a:lnTo>
                <a:lnTo>
                  <a:pt x="588112" y="166777"/>
                </a:lnTo>
                <a:lnTo>
                  <a:pt x="592447" y="176176"/>
                </a:lnTo>
                <a:lnTo>
                  <a:pt x="613209" y="221896"/>
                </a:lnTo>
                <a:lnTo>
                  <a:pt x="658166" y="221896"/>
                </a:lnTo>
                <a:lnTo>
                  <a:pt x="633560" y="176025"/>
                </a:lnTo>
                <a:lnTo>
                  <a:pt x="633171" y="175162"/>
                </a:lnTo>
                <a:lnTo>
                  <a:pt x="625932" y="162112"/>
                </a:lnTo>
                <a:lnTo>
                  <a:pt x="619696" y="154231"/>
                </a:lnTo>
                <a:close/>
              </a:path>
              <a:path w="2244725" h="226059">
                <a:moveTo>
                  <a:pt x="638404" y="62791"/>
                </a:moveTo>
                <a:lnTo>
                  <a:pt x="635204" y="62791"/>
                </a:lnTo>
                <a:lnTo>
                  <a:pt x="627811" y="63201"/>
                </a:lnTo>
                <a:lnTo>
                  <a:pt x="596658" y="88582"/>
                </a:lnTo>
                <a:lnTo>
                  <a:pt x="588469" y="110897"/>
                </a:lnTo>
                <a:lnTo>
                  <a:pt x="584963" y="118469"/>
                </a:lnTo>
                <a:lnTo>
                  <a:pt x="582119" y="121921"/>
                </a:lnTo>
                <a:lnTo>
                  <a:pt x="579221" y="125376"/>
                </a:lnTo>
                <a:lnTo>
                  <a:pt x="574296" y="127508"/>
                </a:lnTo>
                <a:lnTo>
                  <a:pt x="567334" y="128322"/>
                </a:lnTo>
                <a:lnTo>
                  <a:pt x="613698" y="128322"/>
                </a:lnTo>
                <a:lnTo>
                  <a:pt x="616660" y="123599"/>
                </a:lnTo>
                <a:lnTo>
                  <a:pt x="620725" y="113742"/>
                </a:lnTo>
                <a:lnTo>
                  <a:pt x="624282" y="102924"/>
                </a:lnTo>
                <a:lnTo>
                  <a:pt x="627633" y="96418"/>
                </a:lnTo>
                <a:lnTo>
                  <a:pt x="630734" y="94237"/>
                </a:lnTo>
                <a:lnTo>
                  <a:pt x="633783" y="92152"/>
                </a:lnTo>
                <a:lnTo>
                  <a:pt x="640841" y="91137"/>
                </a:lnTo>
                <a:lnTo>
                  <a:pt x="651916" y="91137"/>
                </a:lnTo>
                <a:lnTo>
                  <a:pt x="651765" y="63550"/>
                </a:lnTo>
                <a:lnTo>
                  <a:pt x="643891" y="63042"/>
                </a:lnTo>
                <a:lnTo>
                  <a:pt x="638404" y="62791"/>
                </a:lnTo>
                <a:close/>
              </a:path>
              <a:path w="2244725" h="226059">
                <a:moveTo>
                  <a:pt x="718973" y="63705"/>
                </a:moveTo>
                <a:lnTo>
                  <a:pt x="678740" y="63705"/>
                </a:lnTo>
                <a:lnTo>
                  <a:pt x="678740" y="221896"/>
                </a:lnTo>
                <a:lnTo>
                  <a:pt x="718973" y="221896"/>
                </a:lnTo>
                <a:lnTo>
                  <a:pt x="756993" y="163120"/>
                </a:lnTo>
                <a:lnTo>
                  <a:pt x="718973" y="163120"/>
                </a:lnTo>
                <a:lnTo>
                  <a:pt x="718973" y="63705"/>
                </a:lnTo>
                <a:close/>
              </a:path>
              <a:path w="2244725" h="226059">
                <a:moveTo>
                  <a:pt x="824435" y="121057"/>
                </a:moveTo>
                <a:lnTo>
                  <a:pt x="784202" y="121057"/>
                </a:lnTo>
                <a:lnTo>
                  <a:pt x="784202" y="221896"/>
                </a:lnTo>
                <a:lnTo>
                  <a:pt x="824435" y="221896"/>
                </a:lnTo>
                <a:lnTo>
                  <a:pt x="824435" y="121057"/>
                </a:lnTo>
                <a:close/>
              </a:path>
              <a:path w="2244725" h="226059">
                <a:moveTo>
                  <a:pt x="824435" y="63705"/>
                </a:moveTo>
                <a:lnTo>
                  <a:pt x="783287" y="63705"/>
                </a:lnTo>
                <a:lnTo>
                  <a:pt x="718973" y="163120"/>
                </a:lnTo>
                <a:lnTo>
                  <a:pt x="756993" y="163120"/>
                </a:lnTo>
                <a:lnTo>
                  <a:pt x="784202" y="121057"/>
                </a:lnTo>
                <a:lnTo>
                  <a:pt x="824435" y="121057"/>
                </a:lnTo>
                <a:lnTo>
                  <a:pt x="824435" y="63705"/>
                </a:lnTo>
                <a:close/>
              </a:path>
              <a:path w="2244725" h="226059">
                <a:moveTo>
                  <a:pt x="906324" y="63705"/>
                </a:moveTo>
                <a:lnTo>
                  <a:pt x="866090" y="63705"/>
                </a:lnTo>
                <a:lnTo>
                  <a:pt x="866090" y="221896"/>
                </a:lnTo>
                <a:lnTo>
                  <a:pt x="906324" y="221896"/>
                </a:lnTo>
                <a:lnTo>
                  <a:pt x="944344" y="163120"/>
                </a:lnTo>
                <a:lnTo>
                  <a:pt x="906324" y="163120"/>
                </a:lnTo>
                <a:lnTo>
                  <a:pt x="906324" y="63705"/>
                </a:lnTo>
                <a:close/>
              </a:path>
              <a:path w="2244725" h="226059">
                <a:moveTo>
                  <a:pt x="1011786" y="121057"/>
                </a:moveTo>
                <a:lnTo>
                  <a:pt x="971552" y="121057"/>
                </a:lnTo>
                <a:lnTo>
                  <a:pt x="971552" y="221896"/>
                </a:lnTo>
                <a:lnTo>
                  <a:pt x="1011786" y="221896"/>
                </a:lnTo>
                <a:lnTo>
                  <a:pt x="1011786" y="121057"/>
                </a:lnTo>
                <a:close/>
              </a:path>
              <a:path w="2244725" h="226059">
                <a:moveTo>
                  <a:pt x="1011786" y="63705"/>
                </a:moveTo>
                <a:lnTo>
                  <a:pt x="970638" y="63705"/>
                </a:lnTo>
                <a:lnTo>
                  <a:pt x="906324" y="163120"/>
                </a:lnTo>
                <a:lnTo>
                  <a:pt x="944344" y="163120"/>
                </a:lnTo>
                <a:lnTo>
                  <a:pt x="971552" y="121057"/>
                </a:lnTo>
                <a:lnTo>
                  <a:pt x="1011786" y="121057"/>
                </a:lnTo>
                <a:lnTo>
                  <a:pt x="1011786" y="63705"/>
                </a:lnTo>
                <a:close/>
              </a:path>
              <a:path w="2244725" h="226059">
                <a:moveTo>
                  <a:pt x="913794" y="0"/>
                </a:moveTo>
                <a:lnTo>
                  <a:pt x="893371" y="0"/>
                </a:lnTo>
                <a:lnTo>
                  <a:pt x="894923" y="9562"/>
                </a:lnTo>
                <a:lnTo>
                  <a:pt x="921851" y="40394"/>
                </a:lnTo>
                <a:lnTo>
                  <a:pt x="939805" y="43282"/>
                </a:lnTo>
                <a:lnTo>
                  <a:pt x="949213" y="42559"/>
                </a:lnTo>
                <a:lnTo>
                  <a:pt x="979859" y="21337"/>
                </a:lnTo>
                <a:lnTo>
                  <a:pt x="931675" y="21337"/>
                </a:lnTo>
                <a:lnTo>
                  <a:pt x="925476" y="19559"/>
                </a:lnTo>
                <a:lnTo>
                  <a:pt x="916945" y="12344"/>
                </a:lnTo>
                <a:lnTo>
                  <a:pt x="914504" y="7012"/>
                </a:lnTo>
                <a:lnTo>
                  <a:pt x="913794" y="0"/>
                </a:lnTo>
                <a:close/>
              </a:path>
              <a:path w="2244725" h="226059">
                <a:moveTo>
                  <a:pt x="986182" y="0"/>
                </a:moveTo>
                <a:lnTo>
                  <a:pt x="965760" y="0"/>
                </a:lnTo>
                <a:lnTo>
                  <a:pt x="965051" y="7012"/>
                </a:lnTo>
                <a:lnTo>
                  <a:pt x="962614" y="12344"/>
                </a:lnTo>
                <a:lnTo>
                  <a:pt x="954078" y="19559"/>
                </a:lnTo>
                <a:lnTo>
                  <a:pt x="947879" y="21337"/>
                </a:lnTo>
                <a:lnTo>
                  <a:pt x="979859" y="21337"/>
                </a:lnTo>
                <a:lnTo>
                  <a:pt x="981739" y="18048"/>
                </a:lnTo>
                <a:lnTo>
                  <a:pt x="984633" y="9562"/>
                </a:lnTo>
                <a:lnTo>
                  <a:pt x="986182" y="0"/>
                </a:lnTo>
                <a:close/>
              </a:path>
              <a:path w="2244725" h="226059">
                <a:moveTo>
                  <a:pt x="1192686" y="63705"/>
                </a:moveTo>
                <a:lnTo>
                  <a:pt x="1140565" y="63705"/>
                </a:lnTo>
                <a:lnTo>
                  <a:pt x="1140565" y="221896"/>
                </a:lnTo>
                <a:lnTo>
                  <a:pt x="1176227" y="221896"/>
                </a:lnTo>
                <a:lnTo>
                  <a:pt x="1176227" y="117755"/>
                </a:lnTo>
                <a:lnTo>
                  <a:pt x="1211740" y="117755"/>
                </a:lnTo>
                <a:lnTo>
                  <a:pt x="1192686" y="63705"/>
                </a:lnTo>
                <a:close/>
              </a:path>
              <a:path w="2244725" h="226059">
                <a:moveTo>
                  <a:pt x="1211740" y="117755"/>
                </a:moveTo>
                <a:lnTo>
                  <a:pt x="1176227" y="117755"/>
                </a:lnTo>
                <a:lnTo>
                  <a:pt x="1212954" y="221896"/>
                </a:lnTo>
                <a:lnTo>
                  <a:pt x="1248872" y="221896"/>
                </a:lnTo>
                <a:lnTo>
                  <a:pt x="1266510" y="173941"/>
                </a:lnTo>
                <a:lnTo>
                  <a:pt x="1231548" y="173941"/>
                </a:lnTo>
                <a:lnTo>
                  <a:pt x="1211740" y="117755"/>
                </a:lnTo>
                <a:close/>
              </a:path>
              <a:path w="2244725" h="226059">
                <a:moveTo>
                  <a:pt x="1322837" y="117755"/>
                </a:moveTo>
                <a:lnTo>
                  <a:pt x="1287175" y="117755"/>
                </a:lnTo>
                <a:lnTo>
                  <a:pt x="1287175" y="221896"/>
                </a:lnTo>
                <a:lnTo>
                  <a:pt x="1322837" y="221896"/>
                </a:lnTo>
                <a:lnTo>
                  <a:pt x="1322837" y="117755"/>
                </a:lnTo>
                <a:close/>
              </a:path>
              <a:path w="2244725" h="226059">
                <a:moveTo>
                  <a:pt x="1322837" y="63705"/>
                </a:moveTo>
                <a:lnTo>
                  <a:pt x="1271069" y="63705"/>
                </a:lnTo>
                <a:lnTo>
                  <a:pt x="1231548" y="173941"/>
                </a:lnTo>
                <a:lnTo>
                  <a:pt x="1266510" y="173941"/>
                </a:lnTo>
                <a:lnTo>
                  <a:pt x="1287175" y="117755"/>
                </a:lnTo>
                <a:lnTo>
                  <a:pt x="1322837" y="117755"/>
                </a:lnTo>
                <a:lnTo>
                  <a:pt x="1322837" y="63705"/>
                </a:lnTo>
                <a:close/>
              </a:path>
              <a:path w="2244725" h="226059">
                <a:moveTo>
                  <a:pt x="1432410" y="60350"/>
                </a:moveTo>
                <a:lnTo>
                  <a:pt x="1390398" y="70664"/>
                </a:lnTo>
                <a:lnTo>
                  <a:pt x="1361288" y="100483"/>
                </a:lnTo>
                <a:lnTo>
                  <a:pt x="1351028" y="140872"/>
                </a:lnTo>
                <a:lnTo>
                  <a:pt x="1351667" y="153994"/>
                </a:lnTo>
                <a:lnTo>
                  <a:pt x="1367022" y="196095"/>
                </a:lnTo>
                <a:lnTo>
                  <a:pt x="1401254" y="220308"/>
                </a:lnTo>
                <a:lnTo>
                  <a:pt x="1432712" y="225860"/>
                </a:lnTo>
                <a:lnTo>
                  <a:pt x="1449526" y="224383"/>
                </a:lnTo>
                <a:lnTo>
                  <a:pt x="1464839" y="219953"/>
                </a:lnTo>
                <a:lnTo>
                  <a:pt x="1478655" y="212571"/>
                </a:lnTo>
                <a:lnTo>
                  <a:pt x="1490982" y="202237"/>
                </a:lnTo>
                <a:lnTo>
                  <a:pt x="1499428" y="191721"/>
                </a:lnTo>
                <a:lnTo>
                  <a:pt x="1432662" y="191721"/>
                </a:lnTo>
                <a:lnTo>
                  <a:pt x="1424802" y="190939"/>
                </a:lnTo>
                <a:lnTo>
                  <a:pt x="1396786" y="163902"/>
                </a:lnTo>
                <a:lnTo>
                  <a:pt x="1394005" y="143107"/>
                </a:lnTo>
                <a:lnTo>
                  <a:pt x="1394700" y="132019"/>
                </a:lnTo>
                <a:lnTo>
                  <a:pt x="1417599" y="97620"/>
                </a:lnTo>
                <a:lnTo>
                  <a:pt x="1432662" y="94489"/>
                </a:lnTo>
                <a:lnTo>
                  <a:pt x="1499899" y="94489"/>
                </a:lnTo>
                <a:lnTo>
                  <a:pt x="1491184" y="83671"/>
                </a:lnTo>
                <a:lnTo>
                  <a:pt x="1478915" y="73467"/>
                </a:lnTo>
                <a:lnTo>
                  <a:pt x="1465035" y="66180"/>
                </a:lnTo>
                <a:lnTo>
                  <a:pt x="1449537" y="61807"/>
                </a:lnTo>
                <a:lnTo>
                  <a:pt x="1432410" y="60350"/>
                </a:lnTo>
                <a:close/>
              </a:path>
              <a:path w="2244725" h="226059">
                <a:moveTo>
                  <a:pt x="1499899" y="94489"/>
                </a:moveTo>
                <a:lnTo>
                  <a:pt x="1432662" y="94489"/>
                </a:lnTo>
                <a:lnTo>
                  <a:pt x="1440491" y="95271"/>
                </a:lnTo>
                <a:lnTo>
                  <a:pt x="1447667" y="97620"/>
                </a:lnTo>
                <a:lnTo>
                  <a:pt x="1470422" y="131848"/>
                </a:lnTo>
                <a:lnTo>
                  <a:pt x="1471098" y="143107"/>
                </a:lnTo>
                <a:lnTo>
                  <a:pt x="1470424" y="153994"/>
                </a:lnTo>
                <a:lnTo>
                  <a:pt x="1447667" y="188591"/>
                </a:lnTo>
                <a:lnTo>
                  <a:pt x="1432662" y="191721"/>
                </a:lnTo>
                <a:lnTo>
                  <a:pt x="1499428" y="191721"/>
                </a:lnTo>
                <a:lnTo>
                  <a:pt x="1501088" y="189655"/>
                </a:lnTo>
                <a:lnTo>
                  <a:pt x="1508312" y="175529"/>
                </a:lnTo>
                <a:lnTo>
                  <a:pt x="1512650" y="159861"/>
                </a:lnTo>
                <a:lnTo>
                  <a:pt x="1514097" y="142650"/>
                </a:lnTo>
                <a:lnTo>
                  <a:pt x="1512668" y="125598"/>
                </a:lnTo>
                <a:lnTo>
                  <a:pt x="1508375" y="110093"/>
                </a:lnTo>
                <a:lnTo>
                  <a:pt x="1501216" y="96122"/>
                </a:lnTo>
                <a:lnTo>
                  <a:pt x="1499899" y="94489"/>
                </a:lnTo>
                <a:close/>
              </a:path>
              <a:path w="2244725" h="226059">
                <a:moveTo>
                  <a:pt x="1586890" y="63705"/>
                </a:moveTo>
                <a:lnTo>
                  <a:pt x="1545134" y="63705"/>
                </a:lnTo>
                <a:lnTo>
                  <a:pt x="1545134" y="221896"/>
                </a:lnTo>
                <a:lnTo>
                  <a:pt x="1586890" y="221896"/>
                </a:lnTo>
                <a:lnTo>
                  <a:pt x="1586890" y="155451"/>
                </a:lnTo>
                <a:lnTo>
                  <a:pt x="1689000" y="155451"/>
                </a:lnTo>
                <a:lnTo>
                  <a:pt x="1689000" y="121619"/>
                </a:lnTo>
                <a:lnTo>
                  <a:pt x="1586890" y="121619"/>
                </a:lnTo>
                <a:lnTo>
                  <a:pt x="1586890" y="63705"/>
                </a:lnTo>
                <a:close/>
              </a:path>
              <a:path w="2244725" h="226059">
                <a:moveTo>
                  <a:pt x="1689000" y="155451"/>
                </a:moveTo>
                <a:lnTo>
                  <a:pt x="1647240" y="155451"/>
                </a:lnTo>
                <a:lnTo>
                  <a:pt x="1647240" y="221896"/>
                </a:lnTo>
                <a:lnTo>
                  <a:pt x="1689000" y="221896"/>
                </a:lnTo>
                <a:lnTo>
                  <a:pt x="1689000" y="155451"/>
                </a:lnTo>
                <a:close/>
              </a:path>
              <a:path w="2244725" h="226059">
                <a:moveTo>
                  <a:pt x="1689000" y="63705"/>
                </a:moveTo>
                <a:lnTo>
                  <a:pt x="1647240" y="63705"/>
                </a:lnTo>
                <a:lnTo>
                  <a:pt x="1647240" y="121619"/>
                </a:lnTo>
                <a:lnTo>
                  <a:pt x="1689000" y="121619"/>
                </a:lnTo>
                <a:lnTo>
                  <a:pt x="1689000" y="63705"/>
                </a:lnTo>
                <a:close/>
              </a:path>
              <a:path w="2244725" h="226059">
                <a:moveTo>
                  <a:pt x="1804521" y="97538"/>
                </a:moveTo>
                <a:lnTo>
                  <a:pt x="1762761" y="97538"/>
                </a:lnTo>
                <a:lnTo>
                  <a:pt x="1762761" y="221896"/>
                </a:lnTo>
                <a:lnTo>
                  <a:pt x="1804521" y="221896"/>
                </a:lnTo>
                <a:lnTo>
                  <a:pt x="1804521" y="97538"/>
                </a:lnTo>
                <a:close/>
              </a:path>
              <a:path w="2244725" h="226059">
                <a:moveTo>
                  <a:pt x="1855115" y="63705"/>
                </a:moveTo>
                <a:lnTo>
                  <a:pt x="1712167" y="63705"/>
                </a:lnTo>
                <a:lnTo>
                  <a:pt x="1712167" y="97538"/>
                </a:lnTo>
                <a:lnTo>
                  <a:pt x="1855115" y="97538"/>
                </a:lnTo>
                <a:lnTo>
                  <a:pt x="1855115" y="63705"/>
                </a:lnTo>
                <a:close/>
              </a:path>
              <a:path w="2244725" h="226059">
                <a:moveTo>
                  <a:pt x="2005998" y="92358"/>
                </a:moveTo>
                <a:lnTo>
                  <a:pt x="1950015" y="92358"/>
                </a:lnTo>
                <a:lnTo>
                  <a:pt x="1957532" y="94082"/>
                </a:lnTo>
                <a:lnTo>
                  <a:pt x="1961545" y="97538"/>
                </a:lnTo>
                <a:lnTo>
                  <a:pt x="1965505" y="101045"/>
                </a:lnTo>
                <a:lnTo>
                  <a:pt x="1967489" y="106833"/>
                </a:lnTo>
                <a:lnTo>
                  <a:pt x="1967489" y="119178"/>
                </a:lnTo>
                <a:lnTo>
                  <a:pt x="1960718" y="121596"/>
                </a:lnTo>
                <a:lnTo>
                  <a:pt x="1951690" y="124119"/>
                </a:lnTo>
                <a:lnTo>
                  <a:pt x="1940414" y="126738"/>
                </a:lnTo>
                <a:lnTo>
                  <a:pt x="1926899" y="129442"/>
                </a:lnTo>
                <a:lnTo>
                  <a:pt x="1916678" y="131622"/>
                </a:lnTo>
                <a:lnTo>
                  <a:pt x="1880008" y="148287"/>
                </a:lnTo>
                <a:lnTo>
                  <a:pt x="1869394" y="179703"/>
                </a:lnTo>
                <a:lnTo>
                  <a:pt x="1870236" y="188878"/>
                </a:lnTo>
                <a:lnTo>
                  <a:pt x="1899968" y="222545"/>
                </a:lnTo>
                <a:lnTo>
                  <a:pt x="1921719" y="225860"/>
                </a:lnTo>
                <a:lnTo>
                  <a:pt x="1928511" y="225528"/>
                </a:lnTo>
                <a:lnTo>
                  <a:pt x="1965161" y="209703"/>
                </a:lnTo>
                <a:lnTo>
                  <a:pt x="1970534" y="204829"/>
                </a:lnTo>
                <a:lnTo>
                  <a:pt x="2010832" y="204829"/>
                </a:lnTo>
                <a:lnTo>
                  <a:pt x="2010008" y="200714"/>
                </a:lnTo>
                <a:lnTo>
                  <a:pt x="2009328" y="196293"/>
                </a:lnTo>
                <a:lnTo>
                  <a:pt x="1927557" y="196293"/>
                </a:lnTo>
                <a:lnTo>
                  <a:pt x="1922021" y="194158"/>
                </a:lnTo>
                <a:lnTo>
                  <a:pt x="1913284" y="185627"/>
                </a:lnTo>
                <a:lnTo>
                  <a:pt x="1911098" y="180597"/>
                </a:lnTo>
                <a:lnTo>
                  <a:pt x="1911098" y="168761"/>
                </a:lnTo>
                <a:lnTo>
                  <a:pt x="1950172" y="150906"/>
                </a:lnTo>
                <a:lnTo>
                  <a:pt x="1957125" y="149239"/>
                </a:lnTo>
                <a:lnTo>
                  <a:pt x="1962897" y="147706"/>
                </a:lnTo>
                <a:lnTo>
                  <a:pt x="1967489" y="146307"/>
                </a:lnTo>
                <a:lnTo>
                  <a:pt x="2008322" y="146307"/>
                </a:lnTo>
                <a:lnTo>
                  <a:pt x="2008567" y="126738"/>
                </a:lnTo>
                <a:lnTo>
                  <a:pt x="2008580" y="119178"/>
                </a:lnTo>
                <a:lnTo>
                  <a:pt x="2008285" y="108646"/>
                </a:lnTo>
                <a:lnTo>
                  <a:pt x="2007234" y="98224"/>
                </a:lnTo>
                <a:lnTo>
                  <a:pt x="2005998" y="92358"/>
                </a:lnTo>
                <a:close/>
              </a:path>
              <a:path w="2244725" h="226059">
                <a:moveTo>
                  <a:pt x="2010832" y="204829"/>
                </a:moveTo>
                <a:lnTo>
                  <a:pt x="1970534" y="204829"/>
                </a:lnTo>
                <a:lnTo>
                  <a:pt x="1970840" y="205588"/>
                </a:lnTo>
                <a:lnTo>
                  <a:pt x="1971375" y="207317"/>
                </a:lnTo>
                <a:lnTo>
                  <a:pt x="1972026" y="209753"/>
                </a:lnTo>
                <a:lnTo>
                  <a:pt x="1973583" y="215089"/>
                </a:lnTo>
                <a:lnTo>
                  <a:pt x="1974955" y="219153"/>
                </a:lnTo>
                <a:lnTo>
                  <a:pt x="1976020" y="221896"/>
                </a:lnTo>
                <a:lnTo>
                  <a:pt x="2017475" y="221896"/>
                </a:lnTo>
                <a:lnTo>
                  <a:pt x="2013817" y="214379"/>
                </a:lnTo>
                <a:lnTo>
                  <a:pt x="2011330" y="207317"/>
                </a:lnTo>
                <a:lnTo>
                  <a:pt x="2010832" y="204829"/>
                </a:lnTo>
                <a:close/>
              </a:path>
              <a:path w="2244725" h="226059">
                <a:moveTo>
                  <a:pt x="2008322" y="146307"/>
                </a:moveTo>
                <a:lnTo>
                  <a:pt x="1967489" y="146307"/>
                </a:lnTo>
                <a:lnTo>
                  <a:pt x="1967489" y="164646"/>
                </a:lnTo>
                <a:lnTo>
                  <a:pt x="1966931" y="171453"/>
                </a:lnTo>
                <a:lnTo>
                  <a:pt x="1965862" y="175007"/>
                </a:lnTo>
                <a:lnTo>
                  <a:pt x="1964288" y="180493"/>
                </a:lnTo>
                <a:lnTo>
                  <a:pt x="1960933" y="185065"/>
                </a:lnTo>
                <a:lnTo>
                  <a:pt x="1955904" y="188878"/>
                </a:lnTo>
                <a:lnTo>
                  <a:pt x="1949046" y="193805"/>
                </a:lnTo>
                <a:lnTo>
                  <a:pt x="1941836" y="196293"/>
                </a:lnTo>
                <a:lnTo>
                  <a:pt x="2009328" y="196293"/>
                </a:lnTo>
                <a:lnTo>
                  <a:pt x="2009141" y="195075"/>
                </a:lnTo>
                <a:lnTo>
                  <a:pt x="2008521" y="188070"/>
                </a:lnTo>
                <a:lnTo>
                  <a:pt x="2008188" y="180597"/>
                </a:lnTo>
                <a:lnTo>
                  <a:pt x="2008089" y="175007"/>
                </a:lnTo>
                <a:lnTo>
                  <a:pt x="2008210" y="155196"/>
                </a:lnTo>
                <a:lnTo>
                  <a:pt x="2008322" y="146307"/>
                </a:lnTo>
                <a:close/>
              </a:path>
              <a:path w="2244725" h="226059">
                <a:moveTo>
                  <a:pt x="1942087" y="60350"/>
                </a:moveTo>
                <a:lnTo>
                  <a:pt x="1904419" y="66611"/>
                </a:lnTo>
                <a:lnTo>
                  <a:pt x="1877390" y="94937"/>
                </a:lnTo>
                <a:lnTo>
                  <a:pt x="1873608" y="105768"/>
                </a:lnTo>
                <a:lnTo>
                  <a:pt x="1911404" y="112475"/>
                </a:lnTo>
                <a:lnTo>
                  <a:pt x="1913996" y="105004"/>
                </a:lnTo>
                <a:lnTo>
                  <a:pt x="1917348" y="99773"/>
                </a:lnTo>
                <a:lnTo>
                  <a:pt x="1921564" y="96826"/>
                </a:lnTo>
                <a:lnTo>
                  <a:pt x="1925728" y="93830"/>
                </a:lnTo>
                <a:lnTo>
                  <a:pt x="1931521" y="92358"/>
                </a:lnTo>
                <a:lnTo>
                  <a:pt x="2005998" y="92358"/>
                </a:lnTo>
                <a:lnTo>
                  <a:pt x="2005487" y="89936"/>
                </a:lnTo>
                <a:lnTo>
                  <a:pt x="1976041" y="64059"/>
                </a:lnTo>
                <a:lnTo>
                  <a:pt x="1955184" y="60760"/>
                </a:lnTo>
                <a:lnTo>
                  <a:pt x="1942087" y="60350"/>
                </a:lnTo>
                <a:close/>
              </a:path>
              <a:path w="2244725" h="226059">
                <a:moveTo>
                  <a:pt x="2059793" y="62791"/>
                </a:moveTo>
                <a:lnTo>
                  <a:pt x="2047347" y="62791"/>
                </a:lnTo>
                <a:lnTo>
                  <a:pt x="2041606" y="63042"/>
                </a:lnTo>
                <a:lnTo>
                  <a:pt x="2033376" y="63550"/>
                </a:lnTo>
                <a:lnTo>
                  <a:pt x="2033376" y="91137"/>
                </a:lnTo>
                <a:lnTo>
                  <a:pt x="2044449" y="91137"/>
                </a:lnTo>
                <a:lnTo>
                  <a:pt x="2051513" y="92203"/>
                </a:lnTo>
                <a:lnTo>
                  <a:pt x="2054508" y="94338"/>
                </a:lnTo>
                <a:lnTo>
                  <a:pt x="2057557" y="96473"/>
                </a:lnTo>
                <a:lnTo>
                  <a:pt x="2060859" y="102974"/>
                </a:lnTo>
                <a:lnTo>
                  <a:pt x="2079026" y="137261"/>
                </a:lnTo>
                <a:lnTo>
                  <a:pt x="2085446" y="140921"/>
                </a:lnTo>
                <a:lnTo>
                  <a:pt x="2076387" y="145035"/>
                </a:lnTo>
                <a:lnTo>
                  <a:pt x="2067495" y="152644"/>
                </a:lnTo>
                <a:lnTo>
                  <a:pt x="2058765" y="163739"/>
                </a:lnTo>
                <a:lnTo>
                  <a:pt x="2050192" y="178311"/>
                </a:lnTo>
                <a:lnTo>
                  <a:pt x="2027890" y="221896"/>
                </a:lnTo>
                <a:lnTo>
                  <a:pt x="2072847" y="221896"/>
                </a:lnTo>
                <a:lnTo>
                  <a:pt x="2092761" y="176227"/>
                </a:lnTo>
                <a:lnTo>
                  <a:pt x="2098097" y="166218"/>
                </a:lnTo>
                <a:lnTo>
                  <a:pt x="2101856" y="160225"/>
                </a:lnTo>
                <a:lnTo>
                  <a:pt x="2106122" y="156160"/>
                </a:lnTo>
                <a:lnTo>
                  <a:pt x="2109934" y="154940"/>
                </a:lnTo>
                <a:lnTo>
                  <a:pt x="2115366" y="154537"/>
                </a:lnTo>
                <a:lnTo>
                  <a:pt x="2206488" y="154537"/>
                </a:lnTo>
                <a:lnTo>
                  <a:pt x="2204999" y="152644"/>
                </a:lnTo>
                <a:lnTo>
                  <a:pt x="2196106" y="145035"/>
                </a:lnTo>
                <a:lnTo>
                  <a:pt x="2187046" y="140921"/>
                </a:lnTo>
                <a:lnTo>
                  <a:pt x="2193467" y="137261"/>
                </a:lnTo>
                <a:lnTo>
                  <a:pt x="2199092" y="131535"/>
                </a:lnTo>
                <a:lnTo>
                  <a:pt x="2200893" y="128628"/>
                </a:lnTo>
                <a:lnTo>
                  <a:pt x="2115366" y="128628"/>
                </a:lnTo>
                <a:lnTo>
                  <a:pt x="2110035" y="128422"/>
                </a:lnTo>
                <a:lnTo>
                  <a:pt x="2092661" y="99367"/>
                </a:lnTo>
                <a:lnTo>
                  <a:pt x="2088279" y="88345"/>
                </a:lnTo>
                <a:lnTo>
                  <a:pt x="2083745" y="79591"/>
                </a:lnTo>
                <a:lnTo>
                  <a:pt x="2079058" y="73105"/>
                </a:lnTo>
                <a:lnTo>
                  <a:pt x="2074218" y="68886"/>
                </a:lnTo>
                <a:lnTo>
                  <a:pt x="2067666" y="64822"/>
                </a:lnTo>
                <a:lnTo>
                  <a:pt x="2059793" y="62791"/>
                </a:lnTo>
                <a:close/>
              </a:path>
              <a:path w="2244725" h="226059">
                <a:moveTo>
                  <a:pt x="2157126" y="154537"/>
                </a:moveTo>
                <a:lnTo>
                  <a:pt x="2115366" y="154537"/>
                </a:lnTo>
                <a:lnTo>
                  <a:pt x="2115366" y="221896"/>
                </a:lnTo>
                <a:lnTo>
                  <a:pt x="2157126" y="221896"/>
                </a:lnTo>
                <a:lnTo>
                  <a:pt x="2157126" y="154537"/>
                </a:lnTo>
                <a:close/>
              </a:path>
              <a:path w="2244725" h="226059">
                <a:moveTo>
                  <a:pt x="2206488" y="154537"/>
                </a:moveTo>
                <a:lnTo>
                  <a:pt x="2157126" y="154537"/>
                </a:lnTo>
                <a:lnTo>
                  <a:pt x="2162663" y="154940"/>
                </a:lnTo>
                <a:lnTo>
                  <a:pt x="2166979" y="156617"/>
                </a:lnTo>
                <a:lnTo>
                  <a:pt x="2169979" y="159617"/>
                </a:lnTo>
                <a:lnTo>
                  <a:pt x="2173028" y="162561"/>
                </a:lnTo>
                <a:lnTo>
                  <a:pt x="2176329" y="168098"/>
                </a:lnTo>
                <a:lnTo>
                  <a:pt x="2179886" y="176227"/>
                </a:lnTo>
                <a:lnTo>
                  <a:pt x="2199646" y="221896"/>
                </a:lnTo>
                <a:lnTo>
                  <a:pt x="2244603" y="221896"/>
                </a:lnTo>
                <a:lnTo>
                  <a:pt x="2222300" y="178311"/>
                </a:lnTo>
                <a:lnTo>
                  <a:pt x="2213729" y="163739"/>
                </a:lnTo>
                <a:lnTo>
                  <a:pt x="2206488" y="154537"/>
                </a:lnTo>
                <a:close/>
              </a:path>
              <a:path w="2244725" h="226059">
                <a:moveTo>
                  <a:pt x="2157126" y="63705"/>
                </a:moveTo>
                <a:lnTo>
                  <a:pt x="2115366" y="63705"/>
                </a:lnTo>
                <a:lnTo>
                  <a:pt x="2115366" y="128628"/>
                </a:lnTo>
                <a:lnTo>
                  <a:pt x="2157126" y="128628"/>
                </a:lnTo>
                <a:lnTo>
                  <a:pt x="2157126" y="63705"/>
                </a:lnTo>
                <a:close/>
              </a:path>
              <a:path w="2244725" h="226059">
                <a:moveTo>
                  <a:pt x="2225349" y="62791"/>
                </a:moveTo>
                <a:lnTo>
                  <a:pt x="2212498" y="62791"/>
                </a:lnTo>
                <a:lnTo>
                  <a:pt x="2204269" y="64871"/>
                </a:lnTo>
                <a:lnTo>
                  <a:pt x="2179831" y="99367"/>
                </a:lnTo>
                <a:lnTo>
                  <a:pt x="2176717" y="107979"/>
                </a:lnTo>
                <a:lnTo>
                  <a:pt x="2173908" y="114842"/>
                </a:lnTo>
                <a:lnTo>
                  <a:pt x="2171415" y="119962"/>
                </a:lnTo>
                <a:lnTo>
                  <a:pt x="2169215" y="123393"/>
                </a:lnTo>
                <a:lnTo>
                  <a:pt x="2166522" y="126899"/>
                </a:lnTo>
                <a:lnTo>
                  <a:pt x="2162458" y="128628"/>
                </a:lnTo>
                <a:lnTo>
                  <a:pt x="2200893" y="128628"/>
                </a:lnTo>
                <a:lnTo>
                  <a:pt x="2203926" y="123733"/>
                </a:lnTo>
                <a:lnTo>
                  <a:pt x="2207976" y="113846"/>
                </a:lnTo>
                <a:lnTo>
                  <a:pt x="2211633" y="102974"/>
                </a:lnTo>
                <a:lnTo>
                  <a:pt x="2214985" y="96473"/>
                </a:lnTo>
                <a:lnTo>
                  <a:pt x="2218034" y="94338"/>
                </a:lnTo>
                <a:lnTo>
                  <a:pt x="2221134" y="92203"/>
                </a:lnTo>
                <a:lnTo>
                  <a:pt x="2228143" y="91137"/>
                </a:lnTo>
                <a:lnTo>
                  <a:pt x="2239116" y="91137"/>
                </a:lnTo>
                <a:lnTo>
                  <a:pt x="2239116" y="63550"/>
                </a:lnTo>
                <a:lnTo>
                  <a:pt x="2230887" y="63042"/>
                </a:lnTo>
                <a:lnTo>
                  <a:pt x="2225349" y="62791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5" name="object 25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1119985" y="8169447"/>
            <a:ext cx="3810892" cy="203589"/>
          </a:xfrm>
          <a:prstGeom prst="rect">
            <a:avLst/>
          </a:prstGeom>
        </p:spPr>
      </p:pic>
      <p:pic>
        <p:nvPicPr>
          <p:cNvPr id="26" name="object 26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0" y="0"/>
            <a:ext cx="672177" cy="523431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13864" y="2725034"/>
            <a:ext cx="973565" cy="9255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0741" y="4490171"/>
            <a:ext cx="4041018" cy="25706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3552" y="5047423"/>
            <a:ext cx="1594756" cy="224020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4009" y="5558818"/>
            <a:ext cx="2099425" cy="225460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0153" y="6026836"/>
            <a:ext cx="1759270" cy="21993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6805" y="6499900"/>
            <a:ext cx="1011730" cy="220176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94009" y="6995466"/>
            <a:ext cx="2166486" cy="210318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94009" y="7471918"/>
            <a:ext cx="2632917" cy="225461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94009" y="7952313"/>
            <a:ext cx="3042856" cy="177868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96805" y="8451691"/>
            <a:ext cx="467995" cy="222885"/>
          </a:xfrm>
          <a:custGeom>
            <a:avLst/>
            <a:gdLst/>
            <a:ahLst/>
            <a:cxnLst/>
            <a:rect l="l" t="t" r="r" b="b"/>
            <a:pathLst>
              <a:path w="467994" h="222884">
                <a:moveTo>
                  <a:pt x="22834" y="0"/>
                </a:moveTo>
                <a:lnTo>
                  <a:pt x="0" y="0"/>
                </a:lnTo>
                <a:lnTo>
                  <a:pt x="0" y="172101"/>
                </a:lnTo>
                <a:lnTo>
                  <a:pt x="182438" y="172101"/>
                </a:lnTo>
                <a:lnTo>
                  <a:pt x="182438" y="151908"/>
                </a:lnTo>
                <a:lnTo>
                  <a:pt x="22834" y="151908"/>
                </a:lnTo>
                <a:lnTo>
                  <a:pt x="22834" y="0"/>
                </a:lnTo>
                <a:close/>
              </a:path>
              <a:path w="467994" h="222884">
                <a:moveTo>
                  <a:pt x="102636" y="0"/>
                </a:moveTo>
                <a:lnTo>
                  <a:pt x="79801" y="0"/>
                </a:lnTo>
                <a:lnTo>
                  <a:pt x="79801" y="151908"/>
                </a:lnTo>
                <a:lnTo>
                  <a:pt x="102636" y="151908"/>
                </a:lnTo>
                <a:lnTo>
                  <a:pt x="102636" y="0"/>
                </a:lnTo>
                <a:close/>
              </a:path>
              <a:path w="467994" h="222884">
                <a:moveTo>
                  <a:pt x="182438" y="0"/>
                </a:moveTo>
                <a:lnTo>
                  <a:pt x="159602" y="0"/>
                </a:lnTo>
                <a:lnTo>
                  <a:pt x="159602" y="151908"/>
                </a:lnTo>
                <a:lnTo>
                  <a:pt x="182438" y="151908"/>
                </a:lnTo>
                <a:lnTo>
                  <a:pt x="182438" y="0"/>
                </a:lnTo>
                <a:close/>
              </a:path>
              <a:path w="467994" h="222884">
                <a:moveTo>
                  <a:pt x="213804" y="200505"/>
                </a:moveTo>
                <a:lnTo>
                  <a:pt x="216208" y="220052"/>
                </a:lnTo>
                <a:lnTo>
                  <a:pt x="221216" y="221738"/>
                </a:lnTo>
                <a:lnTo>
                  <a:pt x="225781" y="222576"/>
                </a:lnTo>
                <a:lnTo>
                  <a:pt x="236599" y="222576"/>
                </a:lnTo>
                <a:lnTo>
                  <a:pt x="242406" y="220974"/>
                </a:lnTo>
                <a:lnTo>
                  <a:pt x="252140" y="214483"/>
                </a:lnTo>
                <a:lnTo>
                  <a:pt x="256467" y="209397"/>
                </a:lnTo>
                <a:lnTo>
                  <a:pt x="260272" y="202388"/>
                </a:lnTo>
                <a:lnTo>
                  <a:pt x="222458" y="202388"/>
                </a:lnTo>
                <a:lnTo>
                  <a:pt x="218451" y="201747"/>
                </a:lnTo>
                <a:lnTo>
                  <a:pt x="213804" y="200505"/>
                </a:lnTo>
                <a:close/>
              </a:path>
              <a:path w="467994" h="222884">
                <a:moveTo>
                  <a:pt x="227744" y="47350"/>
                </a:moveTo>
                <a:lnTo>
                  <a:pt x="205149" y="47350"/>
                </a:lnTo>
                <a:lnTo>
                  <a:pt x="252503" y="172501"/>
                </a:lnTo>
                <a:lnTo>
                  <a:pt x="251622" y="174787"/>
                </a:lnTo>
                <a:lnTo>
                  <a:pt x="230630" y="202388"/>
                </a:lnTo>
                <a:lnTo>
                  <a:pt x="260272" y="202388"/>
                </a:lnTo>
                <a:lnTo>
                  <a:pt x="281820" y="148186"/>
                </a:lnTo>
                <a:lnTo>
                  <a:pt x="262879" y="148186"/>
                </a:lnTo>
                <a:lnTo>
                  <a:pt x="260804" y="140704"/>
                </a:lnTo>
                <a:lnTo>
                  <a:pt x="258602" y="133408"/>
                </a:lnTo>
                <a:lnTo>
                  <a:pt x="256265" y="126299"/>
                </a:lnTo>
                <a:lnTo>
                  <a:pt x="253785" y="119382"/>
                </a:lnTo>
                <a:lnTo>
                  <a:pt x="227744" y="47350"/>
                </a:lnTo>
                <a:close/>
              </a:path>
              <a:path w="467994" h="222884">
                <a:moveTo>
                  <a:pt x="319284" y="47350"/>
                </a:moveTo>
                <a:lnTo>
                  <a:pt x="298174" y="47350"/>
                </a:lnTo>
                <a:lnTo>
                  <a:pt x="271572" y="120102"/>
                </a:lnTo>
                <a:lnTo>
                  <a:pt x="269138" y="127041"/>
                </a:lnTo>
                <a:lnTo>
                  <a:pt x="266881" y="134038"/>
                </a:lnTo>
                <a:lnTo>
                  <a:pt x="264796" y="141087"/>
                </a:lnTo>
                <a:lnTo>
                  <a:pt x="262879" y="148186"/>
                </a:lnTo>
                <a:lnTo>
                  <a:pt x="281820" y="148186"/>
                </a:lnTo>
                <a:lnTo>
                  <a:pt x="319284" y="47350"/>
                </a:lnTo>
                <a:close/>
              </a:path>
              <a:path w="467994" h="222884">
                <a:moveTo>
                  <a:pt x="367916" y="47350"/>
                </a:moveTo>
                <a:lnTo>
                  <a:pt x="335386" y="47350"/>
                </a:lnTo>
                <a:lnTo>
                  <a:pt x="335386" y="172101"/>
                </a:lnTo>
                <a:lnTo>
                  <a:pt x="356058" y="172101"/>
                </a:lnTo>
                <a:lnTo>
                  <a:pt x="356058" y="66862"/>
                </a:lnTo>
                <a:lnTo>
                  <a:pt x="374360" y="66862"/>
                </a:lnTo>
                <a:lnTo>
                  <a:pt x="367916" y="47350"/>
                </a:lnTo>
                <a:close/>
              </a:path>
              <a:path w="467994" h="222884">
                <a:moveTo>
                  <a:pt x="374360" y="66862"/>
                </a:moveTo>
                <a:lnTo>
                  <a:pt x="356058" y="66862"/>
                </a:lnTo>
                <a:lnTo>
                  <a:pt x="390791" y="172101"/>
                </a:lnTo>
                <a:lnTo>
                  <a:pt x="409698" y="172101"/>
                </a:lnTo>
                <a:lnTo>
                  <a:pt x="418813" y="147181"/>
                </a:lnTo>
                <a:lnTo>
                  <a:pt x="400885" y="147181"/>
                </a:lnTo>
                <a:lnTo>
                  <a:pt x="374360" y="66862"/>
                </a:lnTo>
                <a:close/>
              </a:path>
              <a:path w="467994" h="222884">
                <a:moveTo>
                  <a:pt x="467586" y="71668"/>
                </a:moveTo>
                <a:lnTo>
                  <a:pt x="446436" y="71668"/>
                </a:lnTo>
                <a:lnTo>
                  <a:pt x="446436" y="172101"/>
                </a:lnTo>
                <a:lnTo>
                  <a:pt x="467586" y="172101"/>
                </a:lnTo>
                <a:lnTo>
                  <a:pt x="467586" y="71668"/>
                </a:lnTo>
                <a:close/>
              </a:path>
              <a:path w="467994" h="222884">
                <a:moveTo>
                  <a:pt x="467586" y="47350"/>
                </a:moveTo>
                <a:lnTo>
                  <a:pt x="437382" y="47350"/>
                </a:lnTo>
                <a:lnTo>
                  <a:pt x="400885" y="147181"/>
                </a:lnTo>
                <a:lnTo>
                  <a:pt x="418813" y="147181"/>
                </a:lnTo>
                <a:lnTo>
                  <a:pt x="446436" y="71668"/>
                </a:lnTo>
                <a:lnTo>
                  <a:pt x="467586" y="71668"/>
                </a:lnTo>
                <a:lnTo>
                  <a:pt x="467586" y="47350"/>
                </a:lnTo>
                <a:close/>
              </a:path>
            </a:pathLst>
          </a:custGeom>
          <a:solidFill>
            <a:srgbClr val="1313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95661" y="8904613"/>
            <a:ext cx="1068705" cy="224154"/>
          </a:xfrm>
          <a:custGeom>
            <a:avLst/>
            <a:gdLst/>
            <a:ahLst/>
            <a:cxnLst/>
            <a:rect l="l" t="t" r="r" b="b"/>
            <a:pathLst>
              <a:path w="1068705" h="224154">
                <a:moveTo>
                  <a:pt x="64576" y="4086"/>
                </a:moveTo>
                <a:lnTo>
                  <a:pt x="0" y="4086"/>
                </a:lnTo>
                <a:lnTo>
                  <a:pt x="0" y="176188"/>
                </a:lnTo>
                <a:lnTo>
                  <a:pt x="65660" y="176188"/>
                </a:lnTo>
                <a:lnTo>
                  <a:pt x="73570" y="176008"/>
                </a:lnTo>
                <a:lnTo>
                  <a:pt x="117298" y="161046"/>
                </a:lnTo>
                <a:lnTo>
                  <a:pt x="121284" y="155995"/>
                </a:lnTo>
                <a:lnTo>
                  <a:pt x="22834" y="155995"/>
                </a:lnTo>
                <a:lnTo>
                  <a:pt x="22834" y="96627"/>
                </a:lnTo>
                <a:lnTo>
                  <a:pt x="118365" y="96627"/>
                </a:lnTo>
                <a:lnTo>
                  <a:pt x="116990" y="95109"/>
                </a:lnTo>
                <a:lnTo>
                  <a:pt x="111443" y="90798"/>
                </a:lnTo>
                <a:lnTo>
                  <a:pt x="104988" y="87297"/>
                </a:lnTo>
                <a:lnTo>
                  <a:pt x="97628" y="84607"/>
                </a:lnTo>
                <a:lnTo>
                  <a:pt x="105681" y="80604"/>
                </a:lnTo>
                <a:lnTo>
                  <a:pt x="110454" y="76434"/>
                </a:lnTo>
                <a:lnTo>
                  <a:pt x="22834" y="76434"/>
                </a:lnTo>
                <a:lnTo>
                  <a:pt x="22834" y="24278"/>
                </a:lnTo>
                <a:lnTo>
                  <a:pt x="114160" y="24278"/>
                </a:lnTo>
                <a:lnTo>
                  <a:pt x="110368" y="18148"/>
                </a:lnTo>
                <a:lnTo>
                  <a:pt x="73944" y="4410"/>
                </a:lnTo>
                <a:lnTo>
                  <a:pt x="64576" y="4086"/>
                </a:lnTo>
                <a:close/>
              </a:path>
              <a:path w="1068705" h="224154">
                <a:moveTo>
                  <a:pt x="118365" y="96627"/>
                </a:moveTo>
                <a:lnTo>
                  <a:pt x="73591" y="96627"/>
                </a:lnTo>
                <a:lnTo>
                  <a:pt x="82003" y="97589"/>
                </a:lnTo>
                <a:lnTo>
                  <a:pt x="93661" y="101433"/>
                </a:lnTo>
                <a:lnTo>
                  <a:pt x="98229" y="104759"/>
                </a:lnTo>
                <a:lnTo>
                  <a:pt x="101512" y="109527"/>
                </a:lnTo>
                <a:lnTo>
                  <a:pt x="104838" y="114293"/>
                </a:lnTo>
                <a:lnTo>
                  <a:pt x="106480" y="119862"/>
                </a:lnTo>
                <a:lnTo>
                  <a:pt x="106480" y="131799"/>
                </a:lnTo>
                <a:lnTo>
                  <a:pt x="73073" y="155995"/>
                </a:lnTo>
                <a:lnTo>
                  <a:pt x="121284" y="155995"/>
                </a:lnTo>
                <a:lnTo>
                  <a:pt x="121503" y="155718"/>
                </a:lnTo>
                <a:lnTo>
                  <a:pt x="128314" y="141855"/>
                </a:lnTo>
                <a:lnTo>
                  <a:pt x="130039" y="134363"/>
                </a:lnTo>
                <a:lnTo>
                  <a:pt x="130039" y="126273"/>
                </a:lnTo>
                <a:lnTo>
                  <a:pt x="129513" y="119010"/>
                </a:lnTo>
                <a:lnTo>
                  <a:pt x="127935" y="112246"/>
                </a:lnTo>
                <a:lnTo>
                  <a:pt x="125306" y="105985"/>
                </a:lnTo>
                <a:lnTo>
                  <a:pt x="121625" y="100230"/>
                </a:lnTo>
                <a:lnTo>
                  <a:pt x="118365" y="96627"/>
                </a:lnTo>
                <a:close/>
              </a:path>
              <a:path w="1068705" h="224154">
                <a:moveTo>
                  <a:pt x="114160" y="24278"/>
                </a:moveTo>
                <a:lnTo>
                  <a:pt x="57246" y="24278"/>
                </a:lnTo>
                <a:lnTo>
                  <a:pt x="65823" y="24428"/>
                </a:lnTo>
                <a:lnTo>
                  <a:pt x="73045" y="24878"/>
                </a:lnTo>
                <a:lnTo>
                  <a:pt x="95144" y="35655"/>
                </a:lnTo>
                <a:lnTo>
                  <a:pt x="97909" y="39982"/>
                </a:lnTo>
                <a:lnTo>
                  <a:pt x="99269" y="45029"/>
                </a:lnTo>
                <a:lnTo>
                  <a:pt x="99269" y="56808"/>
                </a:lnTo>
                <a:lnTo>
                  <a:pt x="70145" y="76434"/>
                </a:lnTo>
                <a:lnTo>
                  <a:pt x="110454" y="76434"/>
                </a:lnTo>
                <a:lnTo>
                  <a:pt x="111690" y="75355"/>
                </a:lnTo>
                <a:lnTo>
                  <a:pt x="119620" y="62373"/>
                </a:lnTo>
                <a:lnTo>
                  <a:pt x="121625" y="55444"/>
                </a:lnTo>
                <a:lnTo>
                  <a:pt x="121566" y="39982"/>
                </a:lnTo>
                <a:lnTo>
                  <a:pt x="119382" y="32608"/>
                </a:lnTo>
                <a:lnTo>
                  <a:pt x="114160" y="24278"/>
                </a:lnTo>
                <a:close/>
              </a:path>
              <a:path w="1068705" h="224154">
                <a:moveTo>
                  <a:pt x="179791" y="51437"/>
                </a:moveTo>
                <a:lnTo>
                  <a:pt x="158640" y="51437"/>
                </a:lnTo>
                <a:lnTo>
                  <a:pt x="158640" y="176188"/>
                </a:lnTo>
                <a:lnTo>
                  <a:pt x="181436" y="176188"/>
                </a:lnTo>
                <a:lnTo>
                  <a:pt x="199814" y="146582"/>
                </a:lnTo>
                <a:lnTo>
                  <a:pt x="179791" y="146582"/>
                </a:lnTo>
                <a:lnTo>
                  <a:pt x="179791" y="51437"/>
                </a:lnTo>
                <a:close/>
              </a:path>
              <a:path w="1068705" h="224154">
                <a:moveTo>
                  <a:pt x="261277" y="81644"/>
                </a:moveTo>
                <a:lnTo>
                  <a:pt x="240123" y="81644"/>
                </a:lnTo>
                <a:lnTo>
                  <a:pt x="240123" y="176188"/>
                </a:lnTo>
                <a:lnTo>
                  <a:pt x="261277" y="176188"/>
                </a:lnTo>
                <a:lnTo>
                  <a:pt x="261277" y="81644"/>
                </a:lnTo>
                <a:close/>
              </a:path>
              <a:path w="1068705" h="224154">
                <a:moveTo>
                  <a:pt x="261277" y="51437"/>
                </a:moveTo>
                <a:lnTo>
                  <a:pt x="238560" y="51437"/>
                </a:lnTo>
                <a:lnTo>
                  <a:pt x="179791" y="146582"/>
                </a:lnTo>
                <a:lnTo>
                  <a:pt x="199814" y="146582"/>
                </a:lnTo>
                <a:lnTo>
                  <a:pt x="240123" y="81644"/>
                </a:lnTo>
                <a:lnTo>
                  <a:pt x="261277" y="81644"/>
                </a:lnTo>
                <a:lnTo>
                  <a:pt x="261277" y="51437"/>
                </a:lnTo>
                <a:close/>
              </a:path>
              <a:path w="1068705" h="224154">
                <a:moveTo>
                  <a:pt x="383781" y="0"/>
                </a:moveTo>
                <a:lnTo>
                  <a:pt x="383219" y="1764"/>
                </a:lnTo>
                <a:lnTo>
                  <a:pt x="381977" y="2884"/>
                </a:lnTo>
                <a:lnTo>
                  <a:pt x="378092" y="3845"/>
                </a:lnTo>
                <a:lnTo>
                  <a:pt x="369961" y="4086"/>
                </a:lnTo>
                <a:lnTo>
                  <a:pt x="355579" y="4086"/>
                </a:lnTo>
                <a:lnTo>
                  <a:pt x="339391" y="5153"/>
                </a:lnTo>
                <a:lnTo>
                  <a:pt x="304300" y="21193"/>
                </a:lnTo>
                <a:lnTo>
                  <a:pt x="288713" y="64793"/>
                </a:lnTo>
                <a:lnTo>
                  <a:pt x="287635" y="87652"/>
                </a:lnTo>
                <a:lnTo>
                  <a:pt x="288006" y="103984"/>
                </a:lnTo>
                <a:lnTo>
                  <a:pt x="294205" y="142736"/>
                </a:lnTo>
                <a:lnTo>
                  <a:pt x="319889" y="173136"/>
                </a:lnTo>
                <a:lnTo>
                  <a:pt x="347648" y="178829"/>
                </a:lnTo>
                <a:lnTo>
                  <a:pt x="356704" y="178356"/>
                </a:lnTo>
                <a:lnTo>
                  <a:pt x="388405" y="161766"/>
                </a:lnTo>
                <a:lnTo>
                  <a:pt x="347766" y="161766"/>
                </a:lnTo>
                <a:lnTo>
                  <a:pt x="340399" y="161045"/>
                </a:lnTo>
                <a:lnTo>
                  <a:pt x="312085" y="127322"/>
                </a:lnTo>
                <a:lnTo>
                  <a:pt x="311431" y="117137"/>
                </a:lnTo>
                <a:lnTo>
                  <a:pt x="312025" y="106726"/>
                </a:lnTo>
                <a:lnTo>
                  <a:pt x="327956" y="75192"/>
                </a:lnTo>
                <a:lnTo>
                  <a:pt x="305784" y="75192"/>
                </a:lnTo>
                <a:lnTo>
                  <a:pt x="317720" y="33891"/>
                </a:lnTo>
                <a:lnTo>
                  <a:pt x="359585" y="25477"/>
                </a:lnTo>
                <a:lnTo>
                  <a:pt x="368606" y="25388"/>
                </a:lnTo>
                <a:lnTo>
                  <a:pt x="376015" y="25122"/>
                </a:lnTo>
                <a:lnTo>
                  <a:pt x="402530" y="241"/>
                </a:lnTo>
                <a:lnTo>
                  <a:pt x="383781" y="0"/>
                </a:lnTo>
                <a:close/>
              </a:path>
              <a:path w="1068705" h="224154">
                <a:moveTo>
                  <a:pt x="389661" y="68983"/>
                </a:moveTo>
                <a:lnTo>
                  <a:pt x="347886" y="68983"/>
                </a:lnTo>
                <a:lnTo>
                  <a:pt x="355795" y="69758"/>
                </a:lnTo>
                <a:lnTo>
                  <a:pt x="362759" y="72084"/>
                </a:lnTo>
                <a:lnTo>
                  <a:pt x="383061" y="113252"/>
                </a:lnTo>
                <a:lnTo>
                  <a:pt x="382451" y="123678"/>
                </a:lnTo>
                <a:lnTo>
                  <a:pt x="362012" y="158436"/>
                </a:lnTo>
                <a:lnTo>
                  <a:pt x="347766" y="161766"/>
                </a:lnTo>
                <a:lnTo>
                  <a:pt x="388405" y="161766"/>
                </a:lnTo>
                <a:lnTo>
                  <a:pt x="404669" y="124270"/>
                </a:lnTo>
                <a:lnTo>
                  <a:pt x="405173" y="113854"/>
                </a:lnTo>
                <a:lnTo>
                  <a:pt x="404167" y="100213"/>
                </a:lnTo>
                <a:lnTo>
                  <a:pt x="401147" y="88059"/>
                </a:lnTo>
                <a:lnTo>
                  <a:pt x="396131" y="77421"/>
                </a:lnTo>
                <a:lnTo>
                  <a:pt x="389661" y="68983"/>
                </a:lnTo>
                <a:close/>
              </a:path>
              <a:path w="1068705" h="224154">
                <a:moveTo>
                  <a:pt x="348486" y="51437"/>
                </a:moveTo>
                <a:lnTo>
                  <a:pt x="339595" y="51437"/>
                </a:lnTo>
                <a:lnTo>
                  <a:pt x="331542" y="53402"/>
                </a:lnTo>
                <a:lnTo>
                  <a:pt x="305784" y="75192"/>
                </a:lnTo>
                <a:lnTo>
                  <a:pt x="327956" y="75192"/>
                </a:lnTo>
                <a:lnTo>
                  <a:pt x="332407" y="72263"/>
                </a:lnTo>
                <a:lnTo>
                  <a:pt x="339645" y="69803"/>
                </a:lnTo>
                <a:lnTo>
                  <a:pt x="347886" y="68983"/>
                </a:lnTo>
                <a:lnTo>
                  <a:pt x="389661" y="68983"/>
                </a:lnTo>
                <a:lnTo>
                  <a:pt x="389108" y="68263"/>
                </a:lnTo>
                <a:lnTo>
                  <a:pt x="380531" y="60902"/>
                </a:lnTo>
                <a:lnTo>
                  <a:pt x="370901" y="55643"/>
                </a:lnTo>
                <a:lnTo>
                  <a:pt x="360219" y="52489"/>
                </a:lnTo>
                <a:lnTo>
                  <a:pt x="348486" y="51437"/>
                </a:lnTo>
                <a:close/>
              </a:path>
              <a:path w="1068705" h="224154">
                <a:moveTo>
                  <a:pt x="449841" y="51437"/>
                </a:moveTo>
                <a:lnTo>
                  <a:pt x="430613" y="51437"/>
                </a:lnTo>
                <a:lnTo>
                  <a:pt x="430613" y="224021"/>
                </a:lnTo>
                <a:lnTo>
                  <a:pt x="451764" y="224021"/>
                </a:lnTo>
                <a:lnTo>
                  <a:pt x="451764" y="163167"/>
                </a:lnTo>
                <a:lnTo>
                  <a:pt x="521118" y="163167"/>
                </a:lnTo>
                <a:lnTo>
                  <a:pt x="522749" y="161524"/>
                </a:lnTo>
                <a:lnTo>
                  <a:pt x="483091" y="161524"/>
                </a:lnTo>
                <a:lnTo>
                  <a:pt x="476437" y="160804"/>
                </a:lnTo>
                <a:lnTo>
                  <a:pt x="450449" y="125781"/>
                </a:lnTo>
                <a:lnTo>
                  <a:pt x="449841" y="114574"/>
                </a:lnTo>
                <a:lnTo>
                  <a:pt x="450488" y="103276"/>
                </a:lnTo>
                <a:lnTo>
                  <a:pt x="471334" y="68528"/>
                </a:lnTo>
                <a:lnTo>
                  <a:pt x="473167" y="67824"/>
                </a:lnTo>
                <a:lnTo>
                  <a:pt x="449841" y="67824"/>
                </a:lnTo>
                <a:lnTo>
                  <a:pt x="449841" y="51437"/>
                </a:lnTo>
                <a:close/>
              </a:path>
              <a:path w="1068705" h="224154">
                <a:moveTo>
                  <a:pt x="521118" y="163167"/>
                </a:moveTo>
                <a:lnTo>
                  <a:pt x="451764" y="163167"/>
                </a:lnTo>
                <a:lnTo>
                  <a:pt x="455371" y="167695"/>
                </a:lnTo>
                <a:lnTo>
                  <a:pt x="459935" y="171422"/>
                </a:lnTo>
                <a:lnTo>
                  <a:pt x="471114" y="177350"/>
                </a:lnTo>
                <a:lnTo>
                  <a:pt x="477442" y="178829"/>
                </a:lnTo>
                <a:lnTo>
                  <a:pt x="484494" y="178829"/>
                </a:lnTo>
                <a:lnTo>
                  <a:pt x="521118" y="163167"/>
                </a:lnTo>
                <a:close/>
              </a:path>
              <a:path w="1068705" h="224154">
                <a:moveTo>
                  <a:pt x="523446" y="65379"/>
                </a:moveTo>
                <a:lnTo>
                  <a:pt x="484012" y="65379"/>
                </a:lnTo>
                <a:lnTo>
                  <a:pt x="490562" y="66116"/>
                </a:lnTo>
                <a:lnTo>
                  <a:pt x="496636" y="68328"/>
                </a:lnTo>
                <a:lnTo>
                  <a:pt x="516535" y="101665"/>
                </a:lnTo>
                <a:lnTo>
                  <a:pt x="517144" y="112814"/>
                </a:lnTo>
                <a:lnTo>
                  <a:pt x="516520" y="124464"/>
                </a:lnTo>
                <a:lnTo>
                  <a:pt x="496131" y="158549"/>
                </a:lnTo>
                <a:lnTo>
                  <a:pt x="483091" y="161524"/>
                </a:lnTo>
                <a:lnTo>
                  <a:pt x="522749" y="161524"/>
                </a:lnTo>
                <a:lnTo>
                  <a:pt x="538347" y="122183"/>
                </a:lnTo>
                <a:lnTo>
                  <a:pt x="538772" y="112814"/>
                </a:lnTo>
                <a:lnTo>
                  <a:pt x="538386" y="104155"/>
                </a:lnTo>
                <a:lnTo>
                  <a:pt x="524841" y="66882"/>
                </a:lnTo>
                <a:lnTo>
                  <a:pt x="523446" y="65379"/>
                </a:lnTo>
                <a:close/>
              </a:path>
              <a:path w="1068705" h="224154">
                <a:moveTo>
                  <a:pt x="485978" y="48794"/>
                </a:moveTo>
                <a:lnTo>
                  <a:pt x="477846" y="48794"/>
                </a:lnTo>
                <a:lnTo>
                  <a:pt x="470912" y="50396"/>
                </a:lnTo>
                <a:lnTo>
                  <a:pt x="459496" y="56725"/>
                </a:lnTo>
                <a:lnTo>
                  <a:pt x="454352" y="61520"/>
                </a:lnTo>
                <a:lnTo>
                  <a:pt x="449841" y="67824"/>
                </a:lnTo>
                <a:lnTo>
                  <a:pt x="473167" y="67824"/>
                </a:lnTo>
                <a:lnTo>
                  <a:pt x="477478" y="66167"/>
                </a:lnTo>
                <a:lnTo>
                  <a:pt x="484012" y="65379"/>
                </a:lnTo>
                <a:lnTo>
                  <a:pt x="523446" y="65379"/>
                </a:lnTo>
                <a:lnTo>
                  <a:pt x="519833" y="61495"/>
                </a:lnTo>
                <a:lnTo>
                  <a:pt x="514140" y="57006"/>
                </a:lnTo>
                <a:lnTo>
                  <a:pt x="507808" y="53408"/>
                </a:lnTo>
                <a:lnTo>
                  <a:pt x="501006" y="50843"/>
                </a:lnTo>
                <a:lnTo>
                  <a:pt x="493730" y="49306"/>
                </a:lnTo>
                <a:lnTo>
                  <a:pt x="485978" y="48794"/>
                </a:lnTo>
                <a:close/>
              </a:path>
              <a:path w="1068705" h="224154">
                <a:moveTo>
                  <a:pt x="661202" y="66340"/>
                </a:moveTo>
                <a:lnTo>
                  <a:pt x="624625" y="66340"/>
                </a:lnTo>
                <a:lnTo>
                  <a:pt x="632678" y="68705"/>
                </a:lnTo>
                <a:lnTo>
                  <a:pt x="642091" y="76997"/>
                </a:lnTo>
                <a:lnTo>
                  <a:pt x="644097" y="83045"/>
                </a:lnTo>
                <a:lnTo>
                  <a:pt x="643975" y="97106"/>
                </a:lnTo>
                <a:lnTo>
                  <a:pt x="637082" y="99141"/>
                </a:lnTo>
                <a:lnTo>
                  <a:pt x="628487" y="101032"/>
                </a:lnTo>
                <a:lnTo>
                  <a:pt x="618202" y="102774"/>
                </a:lnTo>
                <a:lnTo>
                  <a:pt x="597866" y="105401"/>
                </a:lnTo>
                <a:lnTo>
                  <a:pt x="591577" y="106441"/>
                </a:lnTo>
                <a:lnTo>
                  <a:pt x="558486" y="131602"/>
                </a:lnTo>
                <a:lnTo>
                  <a:pt x="557085" y="137167"/>
                </a:lnTo>
                <a:lnTo>
                  <a:pt x="557085" y="143258"/>
                </a:lnTo>
                <a:lnTo>
                  <a:pt x="581572" y="176332"/>
                </a:lnTo>
                <a:lnTo>
                  <a:pt x="599748" y="178829"/>
                </a:lnTo>
                <a:lnTo>
                  <a:pt x="608083" y="178829"/>
                </a:lnTo>
                <a:lnTo>
                  <a:pt x="643665" y="162245"/>
                </a:lnTo>
                <a:lnTo>
                  <a:pt x="596624" y="162245"/>
                </a:lnTo>
                <a:lnTo>
                  <a:pt x="590374" y="160362"/>
                </a:lnTo>
                <a:lnTo>
                  <a:pt x="581803" y="152914"/>
                </a:lnTo>
                <a:lnTo>
                  <a:pt x="579678" y="148226"/>
                </a:lnTo>
                <a:lnTo>
                  <a:pt x="579678" y="138971"/>
                </a:lnTo>
                <a:lnTo>
                  <a:pt x="609483" y="121626"/>
                </a:lnTo>
                <a:lnTo>
                  <a:pt x="620299" y="119913"/>
                </a:lnTo>
                <a:lnTo>
                  <a:pt x="629674" y="118019"/>
                </a:lnTo>
                <a:lnTo>
                  <a:pt x="637606" y="115945"/>
                </a:lnTo>
                <a:lnTo>
                  <a:pt x="644097" y="113691"/>
                </a:lnTo>
                <a:lnTo>
                  <a:pt x="665488" y="113691"/>
                </a:lnTo>
                <a:lnTo>
                  <a:pt x="665488" y="86533"/>
                </a:lnTo>
                <a:lnTo>
                  <a:pt x="665128" y="80043"/>
                </a:lnTo>
                <a:lnTo>
                  <a:pt x="664448" y="76434"/>
                </a:lnTo>
                <a:lnTo>
                  <a:pt x="663166" y="70628"/>
                </a:lnTo>
                <a:lnTo>
                  <a:pt x="661202" y="66340"/>
                </a:lnTo>
                <a:close/>
              </a:path>
              <a:path w="1068705" h="224154">
                <a:moveTo>
                  <a:pt x="666748" y="160563"/>
                </a:moveTo>
                <a:lnTo>
                  <a:pt x="645778" y="160563"/>
                </a:lnTo>
                <a:lnTo>
                  <a:pt x="646380" y="166532"/>
                </a:lnTo>
                <a:lnTo>
                  <a:pt x="647740" y="171742"/>
                </a:lnTo>
                <a:lnTo>
                  <a:pt x="649864" y="176188"/>
                </a:lnTo>
                <a:lnTo>
                  <a:pt x="671979" y="176188"/>
                </a:lnTo>
                <a:lnTo>
                  <a:pt x="669415" y="171381"/>
                </a:lnTo>
                <a:lnTo>
                  <a:pt x="667651" y="166373"/>
                </a:lnTo>
                <a:lnTo>
                  <a:pt x="666809" y="161124"/>
                </a:lnTo>
                <a:lnTo>
                  <a:pt x="666748" y="160563"/>
                </a:lnTo>
                <a:close/>
              </a:path>
              <a:path w="1068705" h="224154">
                <a:moveTo>
                  <a:pt x="665488" y="113691"/>
                </a:moveTo>
                <a:lnTo>
                  <a:pt x="644097" y="113691"/>
                </a:lnTo>
                <a:lnTo>
                  <a:pt x="643975" y="130637"/>
                </a:lnTo>
                <a:lnTo>
                  <a:pt x="642854" y="137650"/>
                </a:lnTo>
                <a:lnTo>
                  <a:pt x="637606" y="148546"/>
                </a:lnTo>
                <a:lnTo>
                  <a:pt x="632919" y="153393"/>
                </a:lnTo>
                <a:lnTo>
                  <a:pt x="620218" y="160484"/>
                </a:lnTo>
                <a:lnTo>
                  <a:pt x="612968" y="162245"/>
                </a:lnTo>
                <a:lnTo>
                  <a:pt x="643665" y="162245"/>
                </a:lnTo>
                <a:lnTo>
                  <a:pt x="645778" y="160563"/>
                </a:lnTo>
                <a:lnTo>
                  <a:pt x="666748" y="160563"/>
                </a:lnTo>
                <a:lnTo>
                  <a:pt x="666231" y="155851"/>
                </a:lnTo>
                <a:lnTo>
                  <a:pt x="665818" y="147895"/>
                </a:lnTo>
                <a:lnTo>
                  <a:pt x="665611" y="138971"/>
                </a:lnTo>
                <a:lnTo>
                  <a:pt x="665488" y="113691"/>
                </a:lnTo>
                <a:close/>
              </a:path>
              <a:path w="1068705" h="224154">
                <a:moveTo>
                  <a:pt x="617094" y="48794"/>
                </a:moveTo>
                <a:lnTo>
                  <a:pt x="574311" y="60332"/>
                </a:lnTo>
                <a:lnTo>
                  <a:pt x="560688" y="87254"/>
                </a:lnTo>
                <a:lnTo>
                  <a:pt x="581360" y="90136"/>
                </a:lnTo>
                <a:lnTo>
                  <a:pt x="583646" y="81245"/>
                </a:lnTo>
                <a:lnTo>
                  <a:pt x="587131" y="75074"/>
                </a:lnTo>
                <a:lnTo>
                  <a:pt x="596624" y="68105"/>
                </a:lnTo>
                <a:lnTo>
                  <a:pt x="603996" y="66340"/>
                </a:lnTo>
                <a:lnTo>
                  <a:pt x="661202" y="66340"/>
                </a:lnTo>
                <a:lnTo>
                  <a:pt x="660963" y="65819"/>
                </a:lnTo>
                <a:lnTo>
                  <a:pt x="624717" y="49028"/>
                </a:lnTo>
                <a:lnTo>
                  <a:pt x="617094" y="48794"/>
                </a:lnTo>
                <a:close/>
              </a:path>
              <a:path w="1068705" h="224154">
                <a:moveTo>
                  <a:pt x="719369" y="51437"/>
                </a:moveTo>
                <a:lnTo>
                  <a:pt x="698216" y="51437"/>
                </a:lnTo>
                <a:lnTo>
                  <a:pt x="698216" y="176188"/>
                </a:lnTo>
                <a:lnTo>
                  <a:pt x="795563" y="176188"/>
                </a:lnTo>
                <a:lnTo>
                  <a:pt x="795563" y="211522"/>
                </a:lnTo>
                <a:lnTo>
                  <a:pt x="812872" y="211522"/>
                </a:lnTo>
                <a:lnTo>
                  <a:pt x="812872" y="158882"/>
                </a:lnTo>
                <a:lnTo>
                  <a:pt x="719369" y="158882"/>
                </a:lnTo>
                <a:lnTo>
                  <a:pt x="719369" y="51437"/>
                </a:lnTo>
                <a:close/>
              </a:path>
              <a:path w="1068705" h="224154">
                <a:moveTo>
                  <a:pt x="799171" y="51437"/>
                </a:moveTo>
                <a:lnTo>
                  <a:pt x="778017" y="51437"/>
                </a:lnTo>
                <a:lnTo>
                  <a:pt x="778017" y="158882"/>
                </a:lnTo>
                <a:lnTo>
                  <a:pt x="799171" y="158882"/>
                </a:lnTo>
                <a:lnTo>
                  <a:pt x="799171" y="51437"/>
                </a:lnTo>
                <a:close/>
              </a:path>
              <a:path w="1068705" h="224154">
                <a:moveTo>
                  <a:pt x="856818" y="51437"/>
                </a:moveTo>
                <a:lnTo>
                  <a:pt x="835667" y="51437"/>
                </a:lnTo>
                <a:lnTo>
                  <a:pt x="835667" y="176188"/>
                </a:lnTo>
                <a:lnTo>
                  <a:pt x="858462" y="176188"/>
                </a:lnTo>
                <a:lnTo>
                  <a:pt x="876840" y="146582"/>
                </a:lnTo>
                <a:lnTo>
                  <a:pt x="856818" y="146582"/>
                </a:lnTo>
                <a:lnTo>
                  <a:pt x="856818" y="51437"/>
                </a:lnTo>
                <a:close/>
              </a:path>
              <a:path w="1068705" h="224154">
                <a:moveTo>
                  <a:pt x="938303" y="81644"/>
                </a:moveTo>
                <a:lnTo>
                  <a:pt x="917150" y="81644"/>
                </a:lnTo>
                <a:lnTo>
                  <a:pt x="917150" y="176188"/>
                </a:lnTo>
                <a:lnTo>
                  <a:pt x="938303" y="176188"/>
                </a:lnTo>
                <a:lnTo>
                  <a:pt x="938303" y="81644"/>
                </a:lnTo>
                <a:close/>
              </a:path>
              <a:path w="1068705" h="224154">
                <a:moveTo>
                  <a:pt x="938303" y="51437"/>
                </a:moveTo>
                <a:lnTo>
                  <a:pt x="915587" y="51437"/>
                </a:lnTo>
                <a:lnTo>
                  <a:pt x="856818" y="146582"/>
                </a:lnTo>
                <a:lnTo>
                  <a:pt x="876840" y="146582"/>
                </a:lnTo>
                <a:lnTo>
                  <a:pt x="917150" y="81644"/>
                </a:lnTo>
                <a:lnTo>
                  <a:pt x="938303" y="81644"/>
                </a:lnTo>
                <a:lnTo>
                  <a:pt x="938303" y="51437"/>
                </a:lnTo>
                <a:close/>
              </a:path>
              <a:path w="1068705" h="224154">
                <a:moveTo>
                  <a:pt x="1068260" y="51437"/>
                </a:moveTo>
                <a:lnTo>
                  <a:pt x="1010333" y="51437"/>
                </a:lnTo>
                <a:lnTo>
                  <a:pt x="1000094" y="52069"/>
                </a:lnTo>
                <a:lnTo>
                  <a:pt x="966338" y="80180"/>
                </a:lnTo>
                <a:lnTo>
                  <a:pt x="965624" y="87933"/>
                </a:lnTo>
                <a:lnTo>
                  <a:pt x="966172" y="94617"/>
                </a:lnTo>
                <a:lnTo>
                  <a:pt x="992812" y="123608"/>
                </a:lnTo>
                <a:lnTo>
                  <a:pt x="1001278" y="125352"/>
                </a:lnTo>
                <a:lnTo>
                  <a:pt x="996073" y="127177"/>
                </a:lnTo>
                <a:lnTo>
                  <a:pt x="990857" y="130674"/>
                </a:lnTo>
                <a:lnTo>
                  <a:pt x="985632" y="135845"/>
                </a:lnTo>
                <a:lnTo>
                  <a:pt x="980405" y="142697"/>
                </a:lnTo>
                <a:lnTo>
                  <a:pt x="957571" y="176188"/>
                </a:lnTo>
                <a:lnTo>
                  <a:pt x="983772" y="176188"/>
                </a:lnTo>
                <a:lnTo>
                  <a:pt x="1002358" y="149025"/>
                </a:lnTo>
                <a:lnTo>
                  <a:pt x="1009371" y="138650"/>
                </a:lnTo>
                <a:lnTo>
                  <a:pt x="1014699" y="132519"/>
                </a:lnTo>
                <a:lnTo>
                  <a:pt x="1021989" y="128596"/>
                </a:lnTo>
                <a:lnTo>
                  <a:pt x="1027518" y="127634"/>
                </a:lnTo>
                <a:lnTo>
                  <a:pt x="1068260" y="127634"/>
                </a:lnTo>
                <a:lnTo>
                  <a:pt x="1068260" y="110329"/>
                </a:lnTo>
                <a:lnTo>
                  <a:pt x="1023753" y="110329"/>
                </a:lnTo>
                <a:lnTo>
                  <a:pt x="1014311" y="109999"/>
                </a:lnTo>
                <a:lnTo>
                  <a:pt x="987256" y="96105"/>
                </a:lnTo>
                <a:lnTo>
                  <a:pt x="987256" y="83408"/>
                </a:lnTo>
                <a:lnTo>
                  <a:pt x="989060" y="78800"/>
                </a:lnTo>
                <a:lnTo>
                  <a:pt x="996350" y="70948"/>
                </a:lnTo>
                <a:lnTo>
                  <a:pt x="1004482" y="68983"/>
                </a:lnTo>
                <a:lnTo>
                  <a:pt x="1068260" y="68983"/>
                </a:lnTo>
                <a:lnTo>
                  <a:pt x="1068260" y="51437"/>
                </a:lnTo>
                <a:close/>
              </a:path>
              <a:path w="1068705" h="224154">
                <a:moveTo>
                  <a:pt x="1068260" y="127634"/>
                </a:moveTo>
                <a:lnTo>
                  <a:pt x="1047106" y="127634"/>
                </a:lnTo>
                <a:lnTo>
                  <a:pt x="1047106" y="176188"/>
                </a:lnTo>
                <a:lnTo>
                  <a:pt x="1068260" y="176188"/>
                </a:lnTo>
                <a:lnTo>
                  <a:pt x="1068260" y="127634"/>
                </a:lnTo>
                <a:close/>
              </a:path>
              <a:path w="1068705" h="224154">
                <a:moveTo>
                  <a:pt x="1068260" y="68983"/>
                </a:moveTo>
                <a:lnTo>
                  <a:pt x="1047106" y="68983"/>
                </a:lnTo>
                <a:lnTo>
                  <a:pt x="1047106" y="110329"/>
                </a:lnTo>
                <a:lnTo>
                  <a:pt x="1068260" y="110329"/>
                </a:lnTo>
                <a:lnTo>
                  <a:pt x="1068260" y="68983"/>
                </a:lnTo>
                <a:close/>
              </a:path>
            </a:pathLst>
          </a:custGeom>
          <a:solidFill>
            <a:srgbClr val="13131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3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8074695" y="4582922"/>
            <a:ext cx="251942" cy="176188"/>
          </a:xfrm>
          <a:prstGeom prst="rect">
            <a:avLst/>
          </a:prstGeom>
        </p:spPr>
      </p:pic>
      <p:sp>
        <p:nvSpPr>
          <p:cNvPr id="14" name="object 14"/>
          <p:cNvSpPr/>
          <p:nvPr/>
        </p:nvSpPr>
        <p:spPr>
          <a:xfrm>
            <a:off x="7971574" y="5048643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67856"/>
                </a:moveTo>
                <a:lnTo>
                  <a:pt x="34861" y="67856"/>
                </a:lnTo>
                <a:lnTo>
                  <a:pt x="34861" y="546"/>
                </a:lnTo>
                <a:lnTo>
                  <a:pt x="0" y="546"/>
                </a:lnTo>
                <a:lnTo>
                  <a:pt x="0" y="67856"/>
                </a:lnTo>
                <a:lnTo>
                  <a:pt x="0" y="97066"/>
                </a:lnTo>
                <a:lnTo>
                  <a:pt x="0" y="171996"/>
                </a:lnTo>
                <a:lnTo>
                  <a:pt x="34861" y="171996"/>
                </a:lnTo>
                <a:lnTo>
                  <a:pt x="34861" y="97066"/>
                </a:lnTo>
                <a:lnTo>
                  <a:pt x="102641" y="97066"/>
                </a:lnTo>
                <a:lnTo>
                  <a:pt x="102641" y="172097"/>
                </a:lnTo>
                <a:lnTo>
                  <a:pt x="137490" y="172097"/>
                </a:lnTo>
                <a:lnTo>
                  <a:pt x="137490" y="97066"/>
                </a:lnTo>
                <a:lnTo>
                  <a:pt x="137490" y="96862"/>
                </a:lnTo>
                <a:lnTo>
                  <a:pt x="137490" y="67856"/>
                </a:lnTo>
                <a:close/>
              </a:path>
              <a:path w="304800" h="172720">
                <a:moveTo>
                  <a:pt x="137490" y="0"/>
                </a:moveTo>
                <a:lnTo>
                  <a:pt x="102641" y="0"/>
                </a:lnTo>
                <a:lnTo>
                  <a:pt x="102641" y="67779"/>
                </a:lnTo>
                <a:lnTo>
                  <a:pt x="137490" y="67779"/>
                </a:lnTo>
                <a:lnTo>
                  <a:pt x="137490" y="0"/>
                </a:lnTo>
                <a:close/>
              </a:path>
              <a:path w="304800" h="172720">
                <a:moveTo>
                  <a:pt x="304342" y="142786"/>
                </a:moveTo>
                <a:lnTo>
                  <a:pt x="208445" y="142786"/>
                </a:lnTo>
                <a:lnTo>
                  <a:pt x="208445" y="95796"/>
                </a:lnTo>
                <a:lnTo>
                  <a:pt x="294487" y="95796"/>
                </a:lnTo>
                <a:lnTo>
                  <a:pt x="294487" y="67856"/>
                </a:lnTo>
                <a:lnTo>
                  <a:pt x="208445" y="67856"/>
                </a:lnTo>
                <a:lnTo>
                  <a:pt x="208445" y="28486"/>
                </a:lnTo>
                <a:lnTo>
                  <a:pt x="300977" y="28486"/>
                </a:lnTo>
                <a:lnTo>
                  <a:pt x="300977" y="546"/>
                </a:lnTo>
                <a:lnTo>
                  <a:pt x="173583" y="546"/>
                </a:lnTo>
                <a:lnTo>
                  <a:pt x="173583" y="28486"/>
                </a:lnTo>
                <a:lnTo>
                  <a:pt x="173583" y="67856"/>
                </a:lnTo>
                <a:lnTo>
                  <a:pt x="173583" y="95796"/>
                </a:lnTo>
                <a:lnTo>
                  <a:pt x="173583" y="142786"/>
                </a:lnTo>
                <a:lnTo>
                  <a:pt x="173583" y="171996"/>
                </a:lnTo>
                <a:lnTo>
                  <a:pt x="304342" y="171996"/>
                </a:lnTo>
                <a:lnTo>
                  <a:pt x="304342" y="142786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8293227" y="5048643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83"/>
                </a:lnTo>
                <a:lnTo>
                  <a:pt x="50965" y="29083"/>
                </a:lnTo>
                <a:lnTo>
                  <a:pt x="50965" y="172097"/>
                </a:lnTo>
                <a:lnTo>
                  <a:pt x="85813" y="172097"/>
                </a:lnTo>
                <a:lnTo>
                  <a:pt x="85813" y="29083"/>
                </a:lnTo>
                <a:lnTo>
                  <a:pt x="136525" y="29083"/>
                </a:lnTo>
                <a:lnTo>
                  <a:pt x="136525" y="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/>
          <p:nvPr/>
        </p:nvSpPr>
        <p:spPr>
          <a:xfrm>
            <a:off x="7390151" y="5558691"/>
            <a:ext cx="1621155" cy="178435"/>
          </a:xfrm>
          <a:custGeom>
            <a:avLst/>
            <a:gdLst/>
            <a:ahLst/>
            <a:cxnLst/>
            <a:rect l="l" t="t" r="r" b="b"/>
            <a:pathLst>
              <a:path w="1621154" h="178435">
                <a:moveTo>
                  <a:pt x="128596" y="3125"/>
                </a:moveTo>
                <a:lnTo>
                  <a:pt x="0" y="3125"/>
                </a:lnTo>
                <a:lnTo>
                  <a:pt x="0" y="175226"/>
                </a:lnTo>
                <a:lnTo>
                  <a:pt x="81205" y="175226"/>
                </a:lnTo>
                <a:lnTo>
                  <a:pt x="91261" y="174941"/>
                </a:lnTo>
                <a:lnTo>
                  <a:pt x="130022" y="159382"/>
                </a:lnTo>
                <a:lnTo>
                  <a:pt x="139047" y="146142"/>
                </a:lnTo>
                <a:lnTo>
                  <a:pt x="34855" y="146142"/>
                </a:lnTo>
                <a:lnTo>
                  <a:pt x="34855" y="101192"/>
                </a:lnTo>
                <a:lnTo>
                  <a:pt x="138867" y="101192"/>
                </a:lnTo>
                <a:lnTo>
                  <a:pt x="138686" y="100730"/>
                </a:lnTo>
                <a:lnTo>
                  <a:pt x="106405" y="74748"/>
                </a:lnTo>
                <a:lnTo>
                  <a:pt x="81285" y="72111"/>
                </a:lnTo>
                <a:lnTo>
                  <a:pt x="34855" y="72111"/>
                </a:lnTo>
                <a:lnTo>
                  <a:pt x="34855" y="32209"/>
                </a:lnTo>
                <a:lnTo>
                  <a:pt x="128596" y="32209"/>
                </a:lnTo>
                <a:lnTo>
                  <a:pt x="128596" y="3125"/>
                </a:lnTo>
                <a:close/>
              </a:path>
              <a:path w="1621154" h="178435">
                <a:moveTo>
                  <a:pt x="138867" y="101192"/>
                </a:moveTo>
                <a:lnTo>
                  <a:pt x="70145" y="101192"/>
                </a:lnTo>
                <a:lnTo>
                  <a:pt x="79664" y="101530"/>
                </a:lnTo>
                <a:lnTo>
                  <a:pt x="87673" y="102540"/>
                </a:lnTo>
                <a:lnTo>
                  <a:pt x="94180" y="104220"/>
                </a:lnTo>
                <a:lnTo>
                  <a:pt x="99190" y="106564"/>
                </a:lnTo>
                <a:lnTo>
                  <a:pt x="104839" y="110167"/>
                </a:lnTo>
                <a:lnTo>
                  <a:pt x="107683" y="115895"/>
                </a:lnTo>
                <a:lnTo>
                  <a:pt x="107683" y="129197"/>
                </a:lnTo>
                <a:lnTo>
                  <a:pt x="106081" y="133765"/>
                </a:lnTo>
                <a:lnTo>
                  <a:pt x="102838" y="137448"/>
                </a:lnTo>
                <a:lnTo>
                  <a:pt x="99594" y="141174"/>
                </a:lnTo>
                <a:lnTo>
                  <a:pt x="95746" y="143539"/>
                </a:lnTo>
                <a:lnTo>
                  <a:pt x="87012" y="145620"/>
                </a:lnTo>
                <a:lnTo>
                  <a:pt x="79401" y="146142"/>
                </a:lnTo>
                <a:lnTo>
                  <a:pt x="139047" y="146142"/>
                </a:lnTo>
                <a:lnTo>
                  <a:pt x="141482" y="139979"/>
                </a:lnTo>
                <a:lnTo>
                  <a:pt x="143176" y="132194"/>
                </a:lnTo>
                <a:lnTo>
                  <a:pt x="143741" y="123789"/>
                </a:lnTo>
                <a:lnTo>
                  <a:pt x="143178" y="115556"/>
                </a:lnTo>
                <a:lnTo>
                  <a:pt x="141491" y="107869"/>
                </a:lnTo>
                <a:lnTo>
                  <a:pt x="138867" y="101192"/>
                </a:lnTo>
                <a:close/>
              </a:path>
              <a:path w="1621154" h="178435">
                <a:moveTo>
                  <a:pt x="248137" y="0"/>
                </a:moveTo>
                <a:lnTo>
                  <a:pt x="205082" y="9696"/>
                </a:lnTo>
                <a:lnTo>
                  <a:pt x="175934" y="39576"/>
                </a:lnTo>
                <a:lnTo>
                  <a:pt x="165346" y="77583"/>
                </a:lnTo>
                <a:lnTo>
                  <a:pt x="164851" y="90216"/>
                </a:lnTo>
                <a:lnTo>
                  <a:pt x="166270" y="109716"/>
                </a:lnTo>
                <a:lnTo>
                  <a:pt x="187524" y="154876"/>
                </a:lnTo>
                <a:lnTo>
                  <a:pt x="230398" y="176885"/>
                </a:lnTo>
                <a:lnTo>
                  <a:pt x="248620" y="178351"/>
                </a:lnTo>
                <a:lnTo>
                  <a:pt x="266629" y="176878"/>
                </a:lnTo>
                <a:lnTo>
                  <a:pt x="282740" y="172457"/>
                </a:lnTo>
                <a:lnTo>
                  <a:pt x="296942" y="165085"/>
                </a:lnTo>
                <a:lnTo>
                  <a:pt x="309229" y="154757"/>
                </a:lnTo>
                <a:lnTo>
                  <a:pt x="313995" y="148546"/>
                </a:lnTo>
                <a:lnTo>
                  <a:pt x="248537" y="148546"/>
                </a:lnTo>
                <a:lnTo>
                  <a:pt x="238593" y="147601"/>
                </a:lnTo>
                <a:lnTo>
                  <a:pt x="204055" y="114779"/>
                </a:lnTo>
                <a:lnTo>
                  <a:pt x="200692" y="88574"/>
                </a:lnTo>
                <a:lnTo>
                  <a:pt x="201490" y="75122"/>
                </a:lnTo>
                <a:lnTo>
                  <a:pt x="220952" y="38103"/>
                </a:lnTo>
                <a:lnTo>
                  <a:pt x="248537" y="29804"/>
                </a:lnTo>
                <a:lnTo>
                  <a:pt x="313813" y="29804"/>
                </a:lnTo>
                <a:lnTo>
                  <a:pt x="309071" y="23638"/>
                </a:lnTo>
                <a:lnTo>
                  <a:pt x="296682" y="13301"/>
                </a:lnTo>
                <a:lnTo>
                  <a:pt x="282404" y="5914"/>
                </a:lnTo>
                <a:lnTo>
                  <a:pt x="266226" y="1479"/>
                </a:lnTo>
                <a:lnTo>
                  <a:pt x="248137" y="0"/>
                </a:lnTo>
                <a:close/>
              </a:path>
              <a:path w="1621154" h="178435">
                <a:moveTo>
                  <a:pt x="313813" y="29804"/>
                </a:moveTo>
                <a:lnTo>
                  <a:pt x="248537" y="29804"/>
                </a:lnTo>
                <a:lnTo>
                  <a:pt x="258829" y="30727"/>
                </a:lnTo>
                <a:lnTo>
                  <a:pt x="267952" y="33446"/>
                </a:lnTo>
                <a:lnTo>
                  <a:pt x="292840" y="62711"/>
                </a:lnTo>
                <a:lnTo>
                  <a:pt x="296089" y="88574"/>
                </a:lnTo>
                <a:lnTo>
                  <a:pt x="295255" y="102629"/>
                </a:lnTo>
                <a:lnTo>
                  <a:pt x="275590" y="140113"/>
                </a:lnTo>
                <a:lnTo>
                  <a:pt x="248537" y="148546"/>
                </a:lnTo>
                <a:lnTo>
                  <a:pt x="313995" y="148546"/>
                </a:lnTo>
                <a:lnTo>
                  <a:pt x="319145" y="141837"/>
                </a:lnTo>
                <a:lnTo>
                  <a:pt x="326232" y="126638"/>
                </a:lnTo>
                <a:lnTo>
                  <a:pt x="330486" y="109163"/>
                </a:lnTo>
                <a:lnTo>
                  <a:pt x="331848" y="90216"/>
                </a:lnTo>
                <a:lnTo>
                  <a:pt x="331845" y="88574"/>
                </a:lnTo>
                <a:lnTo>
                  <a:pt x="330478" y="69510"/>
                </a:lnTo>
                <a:lnTo>
                  <a:pt x="326196" y="51914"/>
                </a:lnTo>
                <a:lnTo>
                  <a:pt x="319060" y="36625"/>
                </a:lnTo>
                <a:lnTo>
                  <a:pt x="313813" y="29804"/>
                </a:lnTo>
                <a:close/>
              </a:path>
              <a:path w="1621154" h="178435">
                <a:moveTo>
                  <a:pt x="339354" y="148065"/>
                </a:moveTo>
                <a:lnTo>
                  <a:pt x="339354" y="175025"/>
                </a:lnTo>
                <a:lnTo>
                  <a:pt x="350093" y="175788"/>
                </a:lnTo>
                <a:lnTo>
                  <a:pt x="357461" y="176188"/>
                </a:lnTo>
                <a:lnTo>
                  <a:pt x="361548" y="176188"/>
                </a:lnTo>
                <a:lnTo>
                  <a:pt x="395921" y="158040"/>
                </a:lnTo>
                <a:lnTo>
                  <a:pt x="397513" y="148187"/>
                </a:lnTo>
                <a:lnTo>
                  <a:pt x="347126" y="148187"/>
                </a:lnTo>
                <a:lnTo>
                  <a:pt x="339354" y="148065"/>
                </a:lnTo>
                <a:close/>
              </a:path>
              <a:path w="1621154" h="178435">
                <a:moveTo>
                  <a:pt x="485978" y="32209"/>
                </a:moveTo>
                <a:lnTo>
                  <a:pt x="451123" y="32209"/>
                </a:lnTo>
                <a:lnTo>
                  <a:pt x="451123" y="175226"/>
                </a:lnTo>
                <a:lnTo>
                  <a:pt x="485978" y="175226"/>
                </a:lnTo>
                <a:lnTo>
                  <a:pt x="485978" y="32209"/>
                </a:lnTo>
                <a:close/>
              </a:path>
              <a:path w="1621154" h="178435">
                <a:moveTo>
                  <a:pt x="485978" y="3125"/>
                </a:moveTo>
                <a:lnTo>
                  <a:pt x="365436" y="3125"/>
                </a:lnTo>
                <a:lnTo>
                  <a:pt x="365555" y="138492"/>
                </a:lnTo>
                <a:lnTo>
                  <a:pt x="364313" y="143297"/>
                </a:lnTo>
                <a:lnTo>
                  <a:pt x="361789" y="145260"/>
                </a:lnTo>
                <a:lnTo>
                  <a:pt x="359305" y="147226"/>
                </a:lnTo>
                <a:lnTo>
                  <a:pt x="354376" y="148187"/>
                </a:lnTo>
                <a:lnTo>
                  <a:pt x="397513" y="148187"/>
                </a:lnTo>
                <a:lnTo>
                  <a:pt x="398246" y="142287"/>
                </a:lnTo>
                <a:lnTo>
                  <a:pt x="398910" y="132471"/>
                </a:lnTo>
                <a:lnTo>
                  <a:pt x="399311" y="120267"/>
                </a:lnTo>
                <a:lnTo>
                  <a:pt x="399445" y="105681"/>
                </a:lnTo>
                <a:lnTo>
                  <a:pt x="399445" y="32209"/>
                </a:lnTo>
                <a:lnTo>
                  <a:pt x="485978" y="32209"/>
                </a:lnTo>
                <a:lnTo>
                  <a:pt x="485978" y="3125"/>
                </a:lnTo>
                <a:close/>
              </a:path>
              <a:path w="1621154" h="178435">
                <a:moveTo>
                  <a:pt x="649105" y="3125"/>
                </a:moveTo>
                <a:lnTo>
                  <a:pt x="521712" y="3125"/>
                </a:lnTo>
                <a:lnTo>
                  <a:pt x="521712" y="175226"/>
                </a:lnTo>
                <a:lnTo>
                  <a:pt x="652471" y="175226"/>
                </a:lnTo>
                <a:lnTo>
                  <a:pt x="652471" y="146142"/>
                </a:lnTo>
                <a:lnTo>
                  <a:pt x="556563" y="146142"/>
                </a:lnTo>
                <a:lnTo>
                  <a:pt x="556563" y="99512"/>
                </a:lnTo>
                <a:lnTo>
                  <a:pt x="642614" y="99512"/>
                </a:lnTo>
                <a:lnTo>
                  <a:pt x="642614" y="70427"/>
                </a:lnTo>
                <a:lnTo>
                  <a:pt x="556563" y="70427"/>
                </a:lnTo>
                <a:lnTo>
                  <a:pt x="556563" y="32209"/>
                </a:lnTo>
                <a:lnTo>
                  <a:pt x="649105" y="32209"/>
                </a:lnTo>
                <a:lnTo>
                  <a:pt x="649105" y="3125"/>
                </a:lnTo>
                <a:close/>
              </a:path>
              <a:path w="1621154" h="178435">
                <a:moveTo>
                  <a:pt x="809428" y="3125"/>
                </a:moveTo>
                <a:lnTo>
                  <a:pt x="682034" y="3125"/>
                </a:lnTo>
                <a:lnTo>
                  <a:pt x="682034" y="175226"/>
                </a:lnTo>
                <a:lnTo>
                  <a:pt x="812793" y="175226"/>
                </a:lnTo>
                <a:lnTo>
                  <a:pt x="812793" y="146142"/>
                </a:lnTo>
                <a:lnTo>
                  <a:pt x="716885" y="146142"/>
                </a:lnTo>
                <a:lnTo>
                  <a:pt x="716885" y="99512"/>
                </a:lnTo>
                <a:lnTo>
                  <a:pt x="802937" y="99512"/>
                </a:lnTo>
                <a:lnTo>
                  <a:pt x="802937" y="70427"/>
                </a:lnTo>
                <a:lnTo>
                  <a:pt x="716885" y="70427"/>
                </a:lnTo>
                <a:lnTo>
                  <a:pt x="716885" y="32209"/>
                </a:lnTo>
                <a:lnTo>
                  <a:pt x="809428" y="32209"/>
                </a:lnTo>
                <a:lnTo>
                  <a:pt x="809428" y="3125"/>
                </a:lnTo>
                <a:close/>
              </a:path>
              <a:path w="1621154" h="178435">
                <a:moveTo>
                  <a:pt x="986054" y="50637"/>
                </a:moveTo>
                <a:lnTo>
                  <a:pt x="953126" y="50637"/>
                </a:lnTo>
                <a:lnTo>
                  <a:pt x="953126" y="175226"/>
                </a:lnTo>
                <a:lnTo>
                  <a:pt x="986054" y="175226"/>
                </a:lnTo>
                <a:lnTo>
                  <a:pt x="986054" y="50637"/>
                </a:lnTo>
                <a:close/>
              </a:path>
              <a:path w="1621154" h="178435">
                <a:moveTo>
                  <a:pt x="986054" y="2164"/>
                </a:moveTo>
                <a:lnTo>
                  <a:pt x="959332" y="2164"/>
                </a:lnTo>
                <a:lnTo>
                  <a:pt x="955920" y="9764"/>
                </a:lnTo>
                <a:lnTo>
                  <a:pt x="951330" y="16881"/>
                </a:lnTo>
                <a:lnTo>
                  <a:pt x="917174" y="43092"/>
                </a:lnTo>
                <a:lnTo>
                  <a:pt x="910581" y="45670"/>
                </a:lnTo>
                <a:lnTo>
                  <a:pt x="910581" y="75716"/>
                </a:lnTo>
                <a:lnTo>
                  <a:pt x="922433" y="71104"/>
                </a:lnTo>
                <a:lnTo>
                  <a:pt x="933474" y="65385"/>
                </a:lnTo>
                <a:lnTo>
                  <a:pt x="943705" y="58561"/>
                </a:lnTo>
                <a:lnTo>
                  <a:pt x="953126" y="50637"/>
                </a:lnTo>
                <a:lnTo>
                  <a:pt x="986054" y="50637"/>
                </a:lnTo>
                <a:lnTo>
                  <a:pt x="986054" y="2164"/>
                </a:lnTo>
                <a:close/>
              </a:path>
              <a:path w="1621154" h="178435">
                <a:moveTo>
                  <a:pt x="1091253" y="2164"/>
                </a:moveTo>
                <a:lnTo>
                  <a:pt x="1052273" y="19829"/>
                </a:lnTo>
                <a:lnTo>
                  <a:pt x="1036426" y="67316"/>
                </a:lnTo>
                <a:lnTo>
                  <a:pt x="1035367" y="89978"/>
                </a:lnTo>
                <a:lnTo>
                  <a:pt x="1036329" y="112908"/>
                </a:lnTo>
                <a:lnTo>
                  <a:pt x="1050751" y="159001"/>
                </a:lnTo>
                <a:lnTo>
                  <a:pt x="1091253" y="178351"/>
                </a:lnTo>
                <a:lnTo>
                  <a:pt x="1103062" y="177247"/>
                </a:lnTo>
                <a:lnTo>
                  <a:pt x="1113492" y="173934"/>
                </a:lnTo>
                <a:lnTo>
                  <a:pt x="1122547" y="168414"/>
                </a:lnTo>
                <a:lnTo>
                  <a:pt x="1130231" y="160686"/>
                </a:lnTo>
                <a:lnTo>
                  <a:pt x="1136024" y="150948"/>
                </a:lnTo>
                <a:lnTo>
                  <a:pt x="1087327" y="150948"/>
                </a:lnTo>
                <a:lnTo>
                  <a:pt x="1083842" y="149706"/>
                </a:lnTo>
                <a:lnTo>
                  <a:pt x="1070410" y="104307"/>
                </a:lnTo>
                <a:lnTo>
                  <a:pt x="1070227" y="89978"/>
                </a:lnTo>
                <a:lnTo>
                  <a:pt x="1070432" y="76215"/>
                </a:lnTo>
                <a:lnTo>
                  <a:pt x="1077671" y="35935"/>
                </a:lnTo>
                <a:lnTo>
                  <a:pt x="1080756" y="33412"/>
                </a:lnTo>
                <a:lnTo>
                  <a:pt x="1083801" y="30848"/>
                </a:lnTo>
                <a:lnTo>
                  <a:pt x="1087327" y="29566"/>
                </a:lnTo>
                <a:lnTo>
                  <a:pt x="1136006" y="29566"/>
                </a:lnTo>
                <a:lnTo>
                  <a:pt x="1130353" y="20071"/>
                </a:lnTo>
                <a:lnTo>
                  <a:pt x="1122616" y="12236"/>
                </a:lnTo>
                <a:lnTo>
                  <a:pt x="1113522" y="6640"/>
                </a:lnTo>
                <a:lnTo>
                  <a:pt x="1103069" y="3283"/>
                </a:lnTo>
                <a:lnTo>
                  <a:pt x="1091253" y="2164"/>
                </a:lnTo>
                <a:close/>
              </a:path>
              <a:path w="1621154" h="178435">
                <a:moveTo>
                  <a:pt x="1136006" y="29566"/>
                </a:moveTo>
                <a:lnTo>
                  <a:pt x="1095178" y="29566"/>
                </a:lnTo>
                <a:lnTo>
                  <a:pt x="1098663" y="30848"/>
                </a:lnTo>
                <a:lnTo>
                  <a:pt x="1101708" y="33412"/>
                </a:lnTo>
                <a:lnTo>
                  <a:pt x="1112097" y="76312"/>
                </a:lnTo>
                <a:lnTo>
                  <a:pt x="1112285" y="90299"/>
                </a:lnTo>
                <a:lnTo>
                  <a:pt x="1112074" y="104396"/>
                </a:lnTo>
                <a:lnTo>
                  <a:pt x="1104832" y="144580"/>
                </a:lnTo>
                <a:lnTo>
                  <a:pt x="1095178" y="150948"/>
                </a:lnTo>
                <a:lnTo>
                  <a:pt x="1136024" y="150948"/>
                </a:lnTo>
                <a:lnTo>
                  <a:pt x="1137621" y="148262"/>
                </a:lnTo>
                <a:lnTo>
                  <a:pt x="1142905" y="132387"/>
                </a:lnTo>
                <a:lnTo>
                  <a:pt x="1146078" y="113065"/>
                </a:lnTo>
                <a:lnTo>
                  <a:pt x="1147136" y="90299"/>
                </a:lnTo>
                <a:lnTo>
                  <a:pt x="1146085" y="67517"/>
                </a:lnTo>
                <a:lnTo>
                  <a:pt x="1142997" y="48592"/>
                </a:lnTo>
                <a:lnTo>
                  <a:pt x="1142887" y="48068"/>
                </a:lnTo>
                <a:lnTo>
                  <a:pt x="1137690" y="32395"/>
                </a:lnTo>
                <a:lnTo>
                  <a:pt x="1136006" y="29566"/>
                </a:lnTo>
                <a:close/>
              </a:path>
              <a:path w="1621154" h="178435">
                <a:moveTo>
                  <a:pt x="1229342" y="151070"/>
                </a:moveTo>
                <a:lnTo>
                  <a:pt x="1228619" y="151070"/>
                </a:lnTo>
                <a:lnTo>
                  <a:pt x="1228619" y="175305"/>
                </a:lnTo>
                <a:lnTo>
                  <a:pt x="1237233" y="176670"/>
                </a:lnTo>
                <a:lnTo>
                  <a:pt x="1244203" y="177391"/>
                </a:lnTo>
                <a:lnTo>
                  <a:pt x="1258304" y="177391"/>
                </a:lnTo>
                <a:lnTo>
                  <a:pt x="1283351" y="151672"/>
                </a:lnTo>
                <a:lnTo>
                  <a:pt x="1240275" y="151672"/>
                </a:lnTo>
                <a:lnTo>
                  <a:pt x="1237593" y="151549"/>
                </a:lnTo>
                <a:lnTo>
                  <a:pt x="1234149" y="151311"/>
                </a:lnTo>
                <a:lnTo>
                  <a:pt x="1229342" y="151070"/>
                </a:lnTo>
                <a:close/>
              </a:path>
              <a:path w="1621154" h="178435">
                <a:moveTo>
                  <a:pt x="1362261" y="77158"/>
                </a:moveTo>
                <a:lnTo>
                  <a:pt x="1329333" y="77158"/>
                </a:lnTo>
                <a:lnTo>
                  <a:pt x="1329333" y="175226"/>
                </a:lnTo>
                <a:lnTo>
                  <a:pt x="1362261" y="175226"/>
                </a:lnTo>
                <a:lnTo>
                  <a:pt x="1362261" y="77158"/>
                </a:lnTo>
                <a:close/>
              </a:path>
              <a:path w="1621154" h="178435">
                <a:moveTo>
                  <a:pt x="1362261" y="50476"/>
                </a:moveTo>
                <a:lnTo>
                  <a:pt x="1251936" y="50476"/>
                </a:lnTo>
                <a:lnTo>
                  <a:pt x="1251936" y="136127"/>
                </a:lnTo>
                <a:lnTo>
                  <a:pt x="1251414" y="144298"/>
                </a:lnTo>
                <a:lnTo>
                  <a:pt x="1250414" y="147265"/>
                </a:lnTo>
                <a:lnTo>
                  <a:pt x="1249372" y="150188"/>
                </a:lnTo>
                <a:lnTo>
                  <a:pt x="1246648" y="151672"/>
                </a:lnTo>
                <a:lnTo>
                  <a:pt x="1283351" y="151672"/>
                </a:lnTo>
                <a:lnTo>
                  <a:pt x="1283537" y="150188"/>
                </a:lnTo>
                <a:lnTo>
                  <a:pt x="1284316" y="143183"/>
                </a:lnTo>
                <a:lnTo>
                  <a:pt x="1284535" y="136127"/>
                </a:lnTo>
                <a:lnTo>
                  <a:pt x="1284624" y="77158"/>
                </a:lnTo>
                <a:lnTo>
                  <a:pt x="1362261" y="77158"/>
                </a:lnTo>
                <a:lnTo>
                  <a:pt x="1362261" y="50476"/>
                </a:lnTo>
                <a:close/>
              </a:path>
              <a:path w="1621154" h="178435">
                <a:moveTo>
                  <a:pt x="1440101" y="47833"/>
                </a:moveTo>
                <a:lnTo>
                  <a:pt x="1399158" y="65420"/>
                </a:lnTo>
                <a:lnTo>
                  <a:pt x="1382976" y="114012"/>
                </a:lnTo>
                <a:lnTo>
                  <a:pt x="1383749" y="126461"/>
                </a:lnTo>
                <a:lnTo>
                  <a:pt x="1404160" y="166385"/>
                </a:lnTo>
                <a:lnTo>
                  <a:pt x="1443427" y="178351"/>
                </a:lnTo>
                <a:lnTo>
                  <a:pt x="1453250" y="177758"/>
                </a:lnTo>
                <a:lnTo>
                  <a:pt x="1489465" y="157265"/>
                </a:lnTo>
                <a:lnTo>
                  <a:pt x="1491711" y="153595"/>
                </a:lnTo>
                <a:lnTo>
                  <a:pt x="1436216" y="153595"/>
                </a:lnTo>
                <a:lnTo>
                  <a:pt x="1429884" y="150869"/>
                </a:lnTo>
                <a:lnTo>
                  <a:pt x="1419750" y="139971"/>
                </a:lnTo>
                <a:lnTo>
                  <a:pt x="1417107" y="132361"/>
                </a:lnTo>
                <a:lnTo>
                  <a:pt x="1416866" y="122588"/>
                </a:lnTo>
                <a:lnTo>
                  <a:pt x="1499309" y="122588"/>
                </a:lnTo>
                <a:lnTo>
                  <a:pt x="1498620" y="104823"/>
                </a:lnTo>
                <a:lnTo>
                  <a:pt x="1498177" y="102395"/>
                </a:lnTo>
                <a:lnTo>
                  <a:pt x="1417468" y="102395"/>
                </a:lnTo>
                <a:lnTo>
                  <a:pt x="1417388" y="93380"/>
                </a:lnTo>
                <a:lnTo>
                  <a:pt x="1419670" y="86212"/>
                </a:lnTo>
                <a:lnTo>
                  <a:pt x="1429045" y="75716"/>
                </a:lnTo>
                <a:lnTo>
                  <a:pt x="1434974" y="73073"/>
                </a:lnTo>
                <a:lnTo>
                  <a:pt x="1488555" y="73073"/>
                </a:lnTo>
                <a:lnTo>
                  <a:pt x="1483967" y="66222"/>
                </a:lnTo>
                <a:lnTo>
                  <a:pt x="1475186" y="58178"/>
                </a:lnTo>
                <a:lnTo>
                  <a:pt x="1464948" y="52431"/>
                </a:lnTo>
                <a:lnTo>
                  <a:pt x="1453253" y="48982"/>
                </a:lnTo>
                <a:lnTo>
                  <a:pt x="1440101" y="47833"/>
                </a:lnTo>
                <a:close/>
              </a:path>
              <a:path w="1621154" h="178435">
                <a:moveTo>
                  <a:pt x="1464699" y="135807"/>
                </a:moveTo>
                <a:lnTo>
                  <a:pt x="1462896" y="142055"/>
                </a:lnTo>
                <a:lnTo>
                  <a:pt x="1460249" y="146582"/>
                </a:lnTo>
                <a:lnTo>
                  <a:pt x="1453240" y="152190"/>
                </a:lnTo>
                <a:lnTo>
                  <a:pt x="1448913" y="153595"/>
                </a:lnTo>
                <a:lnTo>
                  <a:pt x="1491711" y="153595"/>
                </a:lnTo>
                <a:lnTo>
                  <a:pt x="1494009" y="149839"/>
                </a:lnTo>
                <a:lnTo>
                  <a:pt x="1497629" y="141337"/>
                </a:lnTo>
                <a:lnTo>
                  <a:pt x="1464699" y="135807"/>
                </a:lnTo>
                <a:close/>
              </a:path>
              <a:path w="1621154" h="178435">
                <a:moveTo>
                  <a:pt x="1488555" y="73073"/>
                </a:moveTo>
                <a:lnTo>
                  <a:pt x="1448874" y="73073"/>
                </a:lnTo>
                <a:lnTo>
                  <a:pt x="1454562" y="75557"/>
                </a:lnTo>
                <a:lnTo>
                  <a:pt x="1463936" y="85529"/>
                </a:lnTo>
                <a:lnTo>
                  <a:pt x="1466381" y="92823"/>
                </a:lnTo>
                <a:lnTo>
                  <a:pt x="1466622" y="102395"/>
                </a:lnTo>
                <a:lnTo>
                  <a:pt x="1498177" y="102395"/>
                </a:lnTo>
                <a:lnTo>
                  <a:pt x="1495830" y="89507"/>
                </a:lnTo>
                <a:lnTo>
                  <a:pt x="1490944" y="76640"/>
                </a:lnTo>
                <a:lnTo>
                  <a:pt x="1488555" y="73073"/>
                </a:lnTo>
                <a:close/>
              </a:path>
              <a:path w="1621154" h="178435">
                <a:moveTo>
                  <a:pt x="1581034" y="77158"/>
                </a:moveTo>
                <a:lnTo>
                  <a:pt x="1548104" y="77158"/>
                </a:lnTo>
                <a:lnTo>
                  <a:pt x="1548104" y="175226"/>
                </a:lnTo>
                <a:lnTo>
                  <a:pt x="1581034" y="175226"/>
                </a:lnTo>
                <a:lnTo>
                  <a:pt x="1581034" y="77158"/>
                </a:lnTo>
                <a:close/>
              </a:path>
              <a:path w="1621154" h="178435">
                <a:moveTo>
                  <a:pt x="1620936" y="50476"/>
                </a:moveTo>
                <a:lnTo>
                  <a:pt x="1508206" y="50476"/>
                </a:lnTo>
                <a:lnTo>
                  <a:pt x="1508206" y="77158"/>
                </a:lnTo>
                <a:lnTo>
                  <a:pt x="1620936" y="77158"/>
                </a:lnTo>
                <a:lnTo>
                  <a:pt x="1620936" y="50476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7589865" y="6026875"/>
            <a:ext cx="1221740" cy="178435"/>
          </a:xfrm>
          <a:custGeom>
            <a:avLst/>
            <a:gdLst/>
            <a:ahLst/>
            <a:cxnLst/>
            <a:rect l="l" t="t" r="r" b="b"/>
            <a:pathLst>
              <a:path w="1221740" h="178435">
                <a:moveTo>
                  <a:pt x="68825" y="3124"/>
                </a:moveTo>
                <a:lnTo>
                  <a:pt x="0" y="3124"/>
                </a:lnTo>
                <a:lnTo>
                  <a:pt x="0" y="175225"/>
                </a:lnTo>
                <a:lnTo>
                  <a:pt x="58607" y="175225"/>
                </a:lnTo>
                <a:lnTo>
                  <a:pt x="85705" y="174809"/>
                </a:lnTo>
                <a:lnTo>
                  <a:pt x="130158" y="161444"/>
                </a:lnTo>
                <a:lnTo>
                  <a:pt x="139737" y="146141"/>
                </a:lnTo>
                <a:lnTo>
                  <a:pt x="34851" y="146141"/>
                </a:lnTo>
                <a:lnTo>
                  <a:pt x="34851" y="99993"/>
                </a:lnTo>
                <a:lnTo>
                  <a:pt x="136293" y="99993"/>
                </a:lnTo>
                <a:lnTo>
                  <a:pt x="135806" y="99230"/>
                </a:lnTo>
                <a:lnTo>
                  <a:pt x="131125" y="94108"/>
                </a:lnTo>
                <a:lnTo>
                  <a:pt x="125550" y="89792"/>
                </a:lnTo>
                <a:lnTo>
                  <a:pt x="119074" y="86279"/>
                </a:lnTo>
                <a:lnTo>
                  <a:pt x="111690" y="83565"/>
                </a:lnTo>
                <a:lnTo>
                  <a:pt x="119103" y="80200"/>
                </a:lnTo>
                <a:lnTo>
                  <a:pt x="124988" y="75192"/>
                </a:lnTo>
                <a:lnTo>
                  <a:pt x="127442" y="71387"/>
                </a:lnTo>
                <a:lnTo>
                  <a:pt x="34851" y="71387"/>
                </a:lnTo>
                <a:lnTo>
                  <a:pt x="34851" y="31729"/>
                </a:lnTo>
                <a:lnTo>
                  <a:pt x="133759" y="31729"/>
                </a:lnTo>
                <a:lnTo>
                  <a:pt x="126993" y="20271"/>
                </a:lnTo>
                <a:lnTo>
                  <a:pt x="86682" y="3545"/>
                </a:lnTo>
                <a:lnTo>
                  <a:pt x="78411" y="3229"/>
                </a:lnTo>
                <a:lnTo>
                  <a:pt x="68825" y="3124"/>
                </a:lnTo>
                <a:close/>
              </a:path>
              <a:path w="1221740" h="178435">
                <a:moveTo>
                  <a:pt x="136293" y="99993"/>
                </a:moveTo>
                <a:lnTo>
                  <a:pt x="62934" y="99993"/>
                </a:lnTo>
                <a:lnTo>
                  <a:pt x="73767" y="100150"/>
                </a:lnTo>
                <a:lnTo>
                  <a:pt x="82521" y="100618"/>
                </a:lnTo>
                <a:lnTo>
                  <a:pt x="104637" y="110368"/>
                </a:lnTo>
                <a:lnTo>
                  <a:pt x="107161" y="113972"/>
                </a:lnTo>
                <a:lnTo>
                  <a:pt x="108305" y="117995"/>
                </a:lnTo>
                <a:lnTo>
                  <a:pt x="108403" y="129675"/>
                </a:lnTo>
                <a:lnTo>
                  <a:pt x="106761" y="134524"/>
                </a:lnTo>
                <a:lnTo>
                  <a:pt x="103517" y="138211"/>
                </a:lnTo>
                <a:lnTo>
                  <a:pt x="100271" y="141853"/>
                </a:lnTo>
                <a:lnTo>
                  <a:pt x="96066" y="144139"/>
                </a:lnTo>
                <a:lnTo>
                  <a:pt x="90896" y="145101"/>
                </a:lnTo>
                <a:lnTo>
                  <a:pt x="87534" y="145782"/>
                </a:lnTo>
                <a:lnTo>
                  <a:pt x="79560" y="146141"/>
                </a:lnTo>
                <a:lnTo>
                  <a:pt x="139737" y="146141"/>
                </a:lnTo>
                <a:lnTo>
                  <a:pt x="142416" y="140694"/>
                </a:lnTo>
                <a:lnTo>
                  <a:pt x="144219" y="133080"/>
                </a:lnTo>
                <a:lnTo>
                  <a:pt x="144219" y="125229"/>
                </a:lnTo>
                <a:lnTo>
                  <a:pt x="143694" y="117995"/>
                </a:lnTo>
                <a:lnTo>
                  <a:pt x="142116" y="111253"/>
                </a:lnTo>
                <a:lnTo>
                  <a:pt x="139487" y="104999"/>
                </a:lnTo>
                <a:lnTo>
                  <a:pt x="136293" y="99993"/>
                </a:lnTo>
                <a:close/>
              </a:path>
              <a:path w="1221740" h="178435">
                <a:moveTo>
                  <a:pt x="133759" y="31729"/>
                </a:moveTo>
                <a:lnTo>
                  <a:pt x="54803" y="31729"/>
                </a:lnTo>
                <a:lnTo>
                  <a:pt x="74447" y="31878"/>
                </a:lnTo>
                <a:lnTo>
                  <a:pt x="80655" y="32065"/>
                </a:lnTo>
                <a:lnTo>
                  <a:pt x="101916" y="45949"/>
                </a:lnTo>
                <a:lnTo>
                  <a:pt x="101916" y="56808"/>
                </a:lnTo>
                <a:lnTo>
                  <a:pt x="71107" y="71387"/>
                </a:lnTo>
                <a:lnTo>
                  <a:pt x="127442" y="71387"/>
                </a:lnTo>
                <a:lnTo>
                  <a:pt x="133643" y="61775"/>
                </a:lnTo>
                <a:lnTo>
                  <a:pt x="135806" y="54363"/>
                </a:lnTo>
                <a:lnTo>
                  <a:pt x="135806" y="38940"/>
                </a:lnTo>
                <a:lnTo>
                  <a:pt x="134073" y="32327"/>
                </a:lnTo>
                <a:lnTo>
                  <a:pt x="133957" y="32065"/>
                </a:lnTo>
                <a:lnTo>
                  <a:pt x="133759" y="31729"/>
                </a:lnTo>
                <a:close/>
              </a:path>
              <a:path w="1221740" h="178435">
                <a:moveTo>
                  <a:pt x="209397" y="3124"/>
                </a:moveTo>
                <a:lnTo>
                  <a:pt x="174546" y="3124"/>
                </a:lnTo>
                <a:lnTo>
                  <a:pt x="174546" y="175225"/>
                </a:lnTo>
                <a:lnTo>
                  <a:pt x="255751" y="175225"/>
                </a:lnTo>
                <a:lnTo>
                  <a:pt x="265890" y="174969"/>
                </a:lnTo>
                <a:lnTo>
                  <a:pt x="304191" y="160169"/>
                </a:lnTo>
                <a:lnTo>
                  <a:pt x="313545" y="146141"/>
                </a:lnTo>
                <a:lnTo>
                  <a:pt x="209397" y="146141"/>
                </a:lnTo>
                <a:lnTo>
                  <a:pt x="209397" y="100954"/>
                </a:lnTo>
                <a:lnTo>
                  <a:pt x="312868" y="100954"/>
                </a:lnTo>
                <a:lnTo>
                  <a:pt x="309272" y="94705"/>
                </a:lnTo>
                <a:lnTo>
                  <a:pt x="272830" y="73127"/>
                </a:lnTo>
                <a:lnTo>
                  <a:pt x="255830" y="71870"/>
                </a:lnTo>
                <a:lnTo>
                  <a:pt x="209397" y="71870"/>
                </a:lnTo>
                <a:lnTo>
                  <a:pt x="209397" y="3124"/>
                </a:lnTo>
                <a:close/>
              </a:path>
              <a:path w="1221740" h="178435">
                <a:moveTo>
                  <a:pt x="312868" y="100954"/>
                </a:moveTo>
                <a:lnTo>
                  <a:pt x="244692" y="100954"/>
                </a:lnTo>
                <a:lnTo>
                  <a:pt x="254486" y="101308"/>
                </a:lnTo>
                <a:lnTo>
                  <a:pt x="262654" y="102371"/>
                </a:lnTo>
                <a:lnTo>
                  <a:pt x="282229" y="129156"/>
                </a:lnTo>
                <a:lnTo>
                  <a:pt x="280587" y="133682"/>
                </a:lnTo>
                <a:lnTo>
                  <a:pt x="273938" y="141133"/>
                </a:lnTo>
                <a:lnTo>
                  <a:pt x="270132" y="143539"/>
                </a:lnTo>
                <a:lnTo>
                  <a:pt x="261597" y="145619"/>
                </a:lnTo>
                <a:lnTo>
                  <a:pt x="254066" y="146141"/>
                </a:lnTo>
                <a:lnTo>
                  <a:pt x="313545" y="146141"/>
                </a:lnTo>
                <a:lnTo>
                  <a:pt x="315761" y="140532"/>
                </a:lnTo>
                <a:lnTo>
                  <a:pt x="317475" y="132704"/>
                </a:lnTo>
                <a:lnTo>
                  <a:pt x="318046" y="124268"/>
                </a:lnTo>
                <a:lnTo>
                  <a:pt x="317497" y="116156"/>
                </a:lnTo>
                <a:lnTo>
                  <a:pt x="315851" y="108525"/>
                </a:lnTo>
                <a:lnTo>
                  <a:pt x="313071" y="101308"/>
                </a:lnTo>
                <a:lnTo>
                  <a:pt x="312868" y="100954"/>
                </a:lnTo>
                <a:close/>
              </a:path>
              <a:path w="1221740" h="178435">
                <a:moveTo>
                  <a:pt x="372849" y="3124"/>
                </a:moveTo>
                <a:lnTo>
                  <a:pt x="337993" y="3124"/>
                </a:lnTo>
                <a:lnTo>
                  <a:pt x="337993" y="175225"/>
                </a:lnTo>
                <a:lnTo>
                  <a:pt x="372849" y="175225"/>
                </a:lnTo>
                <a:lnTo>
                  <a:pt x="372849" y="3124"/>
                </a:lnTo>
                <a:close/>
              </a:path>
              <a:path w="1221740" h="178435">
                <a:moveTo>
                  <a:pt x="483217" y="0"/>
                </a:moveTo>
                <a:lnTo>
                  <a:pt x="436811" y="13384"/>
                </a:lnTo>
                <a:lnTo>
                  <a:pt x="408207" y="52394"/>
                </a:lnTo>
                <a:lnTo>
                  <a:pt x="402653" y="90578"/>
                </a:lnTo>
                <a:lnTo>
                  <a:pt x="404035" y="109837"/>
                </a:lnTo>
                <a:lnTo>
                  <a:pt x="424728" y="154673"/>
                </a:lnTo>
                <a:lnTo>
                  <a:pt x="464742" y="176645"/>
                </a:lnTo>
                <a:lnTo>
                  <a:pt x="481133" y="178109"/>
                </a:lnTo>
                <a:lnTo>
                  <a:pt x="494376" y="177246"/>
                </a:lnTo>
                <a:lnTo>
                  <a:pt x="535215" y="156509"/>
                </a:lnTo>
                <a:lnTo>
                  <a:pt x="541252" y="148305"/>
                </a:lnTo>
                <a:lnTo>
                  <a:pt x="480772" y="148305"/>
                </a:lnTo>
                <a:lnTo>
                  <a:pt x="471810" y="147441"/>
                </a:lnTo>
                <a:lnTo>
                  <a:pt x="441407" y="115916"/>
                </a:lnTo>
                <a:lnTo>
                  <a:pt x="438468" y="88012"/>
                </a:lnTo>
                <a:lnTo>
                  <a:pt x="439212" y="73696"/>
                </a:lnTo>
                <a:lnTo>
                  <a:pt x="456812" y="37528"/>
                </a:lnTo>
                <a:lnTo>
                  <a:pt x="481492" y="29804"/>
                </a:lnTo>
                <a:lnTo>
                  <a:pt x="543278" y="29804"/>
                </a:lnTo>
                <a:lnTo>
                  <a:pt x="540047" y="24838"/>
                </a:lnTo>
                <a:lnTo>
                  <a:pt x="534531" y="18709"/>
                </a:lnTo>
                <a:lnTo>
                  <a:pt x="523933" y="10529"/>
                </a:lnTo>
                <a:lnTo>
                  <a:pt x="511848" y="4682"/>
                </a:lnTo>
                <a:lnTo>
                  <a:pt x="498276" y="1171"/>
                </a:lnTo>
                <a:lnTo>
                  <a:pt x="483217" y="0"/>
                </a:lnTo>
                <a:close/>
              </a:path>
              <a:path w="1221740" h="178435">
                <a:moveTo>
                  <a:pt x="518990" y="111768"/>
                </a:moveTo>
                <a:lnTo>
                  <a:pt x="493686" y="146107"/>
                </a:lnTo>
                <a:lnTo>
                  <a:pt x="480772" y="148305"/>
                </a:lnTo>
                <a:lnTo>
                  <a:pt x="541252" y="148305"/>
                </a:lnTo>
                <a:lnTo>
                  <a:pt x="542309" y="146868"/>
                </a:lnTo>
                <a:lnTo>
                  <a:pt x="548119" y="135401"/>
                </a:lnTo>
                <a:lnTo>
                  <a:pt x="552639" y="122104"/>
                </a:lnTo>
                <a:lnTo>
                  <a:pt x="518990" y="111768"/>
                </a:lnTo>
                <a:close/>
              </a:path>
              <a:path w="1221740" h="178435">
                <a:moveTo>
                  <a:pt x="543278" y="29804"/>
                </a:moveTo>
                <a:lnTo>
                  <a:pt x="490705" y="29804"/>
                </a:lnTo>
                <a:lnTo>
                  <a:pt x="498560" y="32371"/>
                </a:lnTo>
                <a:lnTo>
                  <a:pt x="511498" y="42706"/>
                </a:lnTo>
                <a:lnTo>
                  <a:pt x="515743" y="49756"/>
                </a:lnTo>
                <a:lnTo>
                  <a:pt x="517787" y="58651"/>
                </a:lnTo>
                <a:lnTo>
                  <a:pt x="552160" y="50474"/>
                </a:lnTo>
                <a:lnTo>
                  <a:pt x="548853" y="40717"/>
                </a:lnTo>
                <a:lnTo>
                  <a:pt x="544819" y="32172"/>
                </a:lnTo>
                <a:lnTo>
                  <a:pt x="543278" y="29804"/>
                </a:lnTo>
                <a:close/>
              </a:path>
              <a:path w="1221740" h="178435">
                <a:moveTo>
                  <a:pt x="652593" y="0"/>
                </a:moveTo>
                <a:lnTo>
                  <a:pt x="609538" y="9696"/>
                </a:lnTo>
                <a:lnTo>
                  <a:pt x="580391" y="39575"/>
                </a:lnTo>
                <a:lnTo>
                  <a:pt x="569802" y="77581"/>
                </a:lnTo>
                <a:lnTo>
                  <a:pt x="569307" y="90215"/>
                </a:lnTo>
                <a:lnTo>
                  <a:pt x="570726" y="109716"/>
                </a:lnTo>
                <a:lnTo>
                  <a:pt x="591980" y="154875"/>
                </a:lnTo>
                <a:lnTo>
                  <a:pt x="634854" y="176885"/>
                </a:lnTo>
                <a:lnTo>
                  <a:pt x="653075" y="178351"/>
                </a:lnTo>
                <a:lnTo>
                  <a:pt x="671085" y="176878"/>
                </a:lnTo>
                <a:lnTo>
                  <a:pt x="687195" y="172457"/>
                </a:lnTo>
                <a:lnTo>
                  <a:pt x="701398" y="165085"/>
                </a:lnTo>
                <a:lnTo>
                  <a:pt x="713685" y="154757"/>
                </a:lnTo>
                <a:lnTo>
                  <a:pt x="718451" y="148546"/>
                </a:lnTo>
                <a:lnTo>
                  <a:pt x="652993" y="148546"/>
                </a:lnTo>
                <a:lnTo>
                  <a:pt x="643050" y="147601"/>
                </a:lnTo>
                <a:lnTo>
                  <a:pt x="608511" y="114778"/>
                </a:lnTo>
                <a:lnTo>
                  <a:pt x="605149" y="88573"/>
                </a:lnTo>
                <a:lnTo>
                  <a:pt x="605946" y="75120"/>
                </a:lnTo>
                <a:lnTo>
                  <a:pt x="625408" y="38103"/>
                </a:lnTo>
                <a:lnTo>
                  <a:pt x="652993" y="29804"/>
                </a:lnTo>
                <a:lnTo>
                  <a:pt x="718271" y="29804"/>
                </a:lnTo>
                <a:lnTo>
                  <a:pt x="713527" y="23637"/>
                </a:lnTo>
                <a:lnTo>
                  <a:pt x="701139" y="13300"/>
                </a:lnTo>
                <a:lnTo>
                  <a:pt x="686861" y="5913"/>
                </a:lnTo>
                <a:lnTo>
                  <a:pt x="670682" y="1478"/>
                </a:lnTo>
                <a:lnTo>
                  <a:pt x="652593" y="0"/>
                </a:lnTo>
                <a:close/>
              </a:path>
              <a:path w="1221740" h="178435">
                <a:moveTo>
                  <a:pt x="718271" y="29804"/>
                </a:moveTo>
                <a:lnTo>
                  <a:pt x="652993" y="29804"/>
                </a:lnTo>
                <a:lnTo>
                  <a:pt x="663285" y="30727"/>
                </a:lnTo>
                <a:lnTo>
                  <a:pt x="672408" y="33445"/>
                </a:lnTo>
                <a:lnTo>
                  <a:pt x="697297" y="62710"/>
                </a:lnTo>
                <a:lnTo>
                  <a:pt x="700545" y="88573"/>
                </a:lnTo>
                <a:lnTo>
                  <a:pt x="699712" y="102628"/>
                </a:lnTo>
                <a:lnTo>
                  <a:pt x="680047" y="140113"/>
                </a:lnTo>
                <a:lnTo>
                  <a:pt x="652993" y="148546"/>
                </a:lnTo>
                <a:lnTo>
                  <a:pt x="718451" y="148546"/>
                </a:lnTo>
                <a:lnTo>
                  <a:pt x="723601" y="141836"/>
                </a:lnTo>
                <a:lnTo>
                  <a:pt x="730688" y="126637"/>
                </a:lnTo>
                <a:lnTo>
                  <a:pt x="734943" y="109163"/>
                </a:lnTo>
                <a:lnTo>
                  <a:pt x="736305" y="90215"/>
                </a:lnTo>
                <a:lnTo>
                  <a:pt x="736302" y="88573"/>
                </a:lnTo>
                <a:lnTo>
                  <a:pt x="734934" y="69510"/>
                </a:lnTo>
                <a:lnTo>
                  <a:pt x="730652" y="51914"/>
                </a:lnTo>
                <a:lnTo>
                  <a:pt x="723516" y="36624"/>
                </a:lnTo>
                <a:lnTo>
                  <a:pt x="718271" y="29804"/>
                </a:lnTo>
                <a:close/>
              </a:path>
              <a:path w="1221740" h="178435">
                <a:moveTo>
                  <a:pt x="798814" y="3124"/>
                </a:moveTo>
                <a:lnTo>
                  <a:pt x="763963" y="3124"/>
                </a:lnTo>
                <a:lnTo>
                  <a:pt x="763963" y="175225"/>
                </a:lnTo>
                <a:lnTo>
                  <a:pt x="798814" y="175225"/>
                </a:lnTo>
                <a:lnTo>
                  <a:pt x="798814" y="99993"/>
                </a:lnTo>
                <a:lnTo>
                  <a:pt x="850404" y="99993"/>
                </a:lnTo>
                <a:lnTo>
                  <a:pt x="845327" y="93300"/>
                </a:lnTo>
                <a:lnTo>
                  <a:pt x="838954" y="88855"/>
                </a:lnTo>
                <a:lnTo>
                  <a:pt x="831225" y="86691"/>
                </a:lnTo>
                <a:lnTo>
                  <a:pt x="837472" y="83167"/>
                </a:lnTo>
                <a:lnTo>
                  <a:pt x="841838" y="79401"/>
                </a:lnTo>
                <a:lnTo>
                  <a:pt x="843648" y="76434"/>
                </a:lnTo>
                <a:lnTo>
                  <a:pt x="798814" y="76434"/>
                </a:lnTo>
                <a:lnTo>
                  <a:pt x="798814" y="3124"/>
                </a:lnTo>
                <a:close/>
              </a:path>
              <a:path w="1221740" h="178435">
                <a:moveTo>
                  <a:pt x="850404" y="99993"/>
                </a:moveTo>
                <a:lnTo>
                  <a:pt x="798814" y="99993"/>
                </a:lnTo>
                <a:lnTo>
                  <a:pt x="804625" y="100072"/>
                </a:lnTo>
                <a:lnTo>
                  <a:pt x="808909" y="101152"/>
                </a:lnTo>
                <a:lnTo>
                  <a:pt x="814557" y="105401"/>
                </a:lnTo>
                <a:lnTo>
                  <a:pt x="818164" y="110689"/>
                </a:lnTo>
                <a:lnTo>
                  <a:pt x="822571" y="119181"/>
                </a:lnTo>
                <a:lnTo>
                  <a:pt x="826495" y="126673"/>
                </a:lnTo>
                <a:lnTo>
                  <a:pt x="826898" y="127274"/>
                </a:lnTo>
                <a:lnTo>
                  <a:pt x="828579" y="130276"/>
                </a:lnTo>
                <a:lnTo>
                  <a:pt x="828899" y="130917"/>
                </a:lnTo>
                <a:lnTo>
                  <a:pt x="849532" y="175225"/>
                </a:lnTo>
                <a:lnTo>
                  <a:pt x="890395" y="175225"/>
                </a:lnTo>
                <a:lnTo>
                  <a:pt x="866959" y="128112"/>
                </a:lnTo>
                <a:lnTo>
                  <a:pt x="862541" y="119528"/>
                </a:lnTo>
                <a:lnTo>
                  <a:pt x="858304" y="111975"/>
                </a:lnTo>
                <a:lnTo>
                  <a:pt x="854214" y="105401"/>
                </a:lnTo>
                <a:lnTo>
                  <a:pt x="850404" y="99993"/>
                </a:lnTo>
                <a:close/>
              </a:path>
              <a:path w="1221740" h="178435">
                <a:moveTo>
                  <a:pt x="888710" y="1922"/>
                </a:moveTo>
                <a:lnTo>
                  <a:pt x="884466" y="2044"/>
                </a:lnTo>
                <a:lnTo>
                  <a:pt x="883663" y="2044"/>
                </a:lnTo>
                <a:lnTo>
                  <a:pt x="872478" y="2471"/>
                </a:lnTo>
                <a:lnTo>
                  <a:pt x="837984" y="20952"/>
                </a:lnTo>
                <a:lnTo>
                  <a:pt x="823183" y="53549"/>
                </a:lnTo>
                <a:lnTo>
                  <a:pt x="819736" y="61323"/>
                </a:lnTo>
                <a:lnTo>
                  <a:pt x="798814" y="76434"/>
                </a:lnTo>
                <a:lnTo>
                  <a:pt x="843648" y="76434"/>
                </a:lnTo>
                <a:lnTo>
                  <a:pt x="846767" y="71387"/>
                </a:lnTo>
                <a:lnTo>
                  <a:pt x="849049" y="66419"/>
                </a:lnTo>
                <a:lnTo>
                  <a:pt x="855140" y="49232"/>
                </a:lnTo>
                <a:lnTo>
                  <a:pt x="858146" y="41824"/>
                </a:lnTo>
                <a:lnTo>
                  <a:pt x="862232" y="34613"/>
                </a:lnTo>
                <a:lnTo>
                  <a:pt x="864875" y="31927"/>
                </a:lnTo>
                <a:lnTo>
                  <a:pt x="871444" y="28403"/>
                </a:lnTo>
                <a:lnTo>
                  <a:pt x="876654" y="27522"/>
                </a:lnTo>
                <a:lnTo>
                  <a:pt x="888710" y="27522"/>
                </a:lnTo>
                <a:lnTo>
                  <a:pt x="888710" y="1922"/>
                </a:lnTo>
                <a:close/>
              </a:path>
              <a:path w="1221740" h="178435">
                <a:moveTo>
                  <a:pt x="888710" y="27522"/>
                </a:moveTo>
                <a:lnTo>
                  <a:pt x="883781" y="27522"/>
                </a:lnTo>
                <a:lnTo>
                  <a:pt x="888710" y="27640"/>
                </a:lnTo>
                <a:close/>
              </a:path>
              <a:path w="1221740" h="178435">
                <a:moveTo>
                  <a:pt x="996274" y="3124"/>
                </a:moveTo>
                <a:lnTo>
                  <a:pt x="959460" y="3124"/>
                </a:lnTo>
                <a:lnTo>
                  <a:pt x="892638" y="175225"/>
                </a:lnTo>
                <a:lnTo>
                  <a:pt x="929495" y="175225"/>
                </a:lnTo>
                <a:lnTo>
                  <a:pt x="943794" y="136047"/>
                </a:lnTo>
                <a:lnTo>
                  <a:pt x="1049523" y="136047"/>
                </a:lnTo>
                <a:lnTo>
                  <a:pt x="1037872" y="106963"/>
                </a:lnTo>
                <a:lnTo>
                  <a:pt x="954370" y="106963"/>
                </a:lnTo>
                <a:lnTo>
                  <a:pt x="977605" y="43265"/>
                </a:lnTo>
                <a:lnTo>
                  <a:pt x="1012354" y="43265"/>
                </a:lnTo>
                <a:lnTo>
                  <a:pt x="996274" y="3124"/>
                </a:lnTo>
                <a:close/>
              </a:path>
              <a:path w="1221740" h="178435">
                <a:moveTo>
                  <a:pt x="1049523" y="136047"/>
                </a:moveTo>
                <a:lnTo>
                  <a:pt x="1012821" y="136047"/>
                </a:lnTo>
                <a:lnTo>
                  <a:pt x="1027681" y="175225"/>
                </a:lnTo>
                <a:lnTo>
                  <a:pt x="1065218" y="175225"/>
                </a:lnTo>
                <a:lnTo>
                  <a:pt x="1049523" y="136047"/>
                </a:lnTo>
                <a:close/>
              </a:path>
              <a:path w="1221740" h="178435">
                <a:moveTo>
                  <a:pt x="1012354" y="43265"/>
                </a:moveTo>
                <a:lnTo>
                  <a:pt x="977605" y="43265"/>
                </a:lnTo>
                <a:lnTo>
                  <a:pt x="1001523" y="106963"/>
                </a:lnTo>
                <a:lnTo>
                  <a:pt x="1037872" y="106963"/>
                </a:lnTo>
                <a:lnTo>
                  <a:pt x="1012354" y="43265"/>
                </a:lnTo>
                <a:close/>
              </a:path>
              <a:path w="1221740" h="178435">
                <a:moveTo>
                  <a:pt x="1221498" y="3124"/>
                </a:moveTo>
                <a:lnTo>
                  <a:pt x="1148306" y="3124"/>
                </a:lnTo>
                <a:lnTo>
                  <a:pt x="1136190" y="3386"/>
                </a:lnTo>
                <a:lnTo>
                  <a:pt x="1097770" y="13445"/>
                </a:lnTo>
                <a:lnTo>
                  <a:pt x="1080644" y="51479"/>
                </a:lnTo>
                <a:lnTo>
                  <a:pt x="1081312" y="60200"/>
                </a:lnTo>
                <a:lnTo>
                  <a:pt x="1105273" y="93195"/>
                </a:lnTo>
                <a:lnTo>
                  <a:pt x="1125914" y="99269"/>
                </a:lnTo>
                <a:lnTo>
                  <a:pt x="1118542" y="103478"/>
                </a:lnTo>
                <a:lnTo>
                  <a:pt x="1093576" y="132401"/>
                </a:lnTo>
                <a:lnTo>
                  <a:pt x="1066704" y="175225"/>
                </a:lnTo>
                <a:lnTo>
                  <a:pt x="1108245" y="175225"/>
                </a:lnTo>
                <a:lnTo>
                  <a:pt x="1133165" y="137648"/>
                </a:lnTo>
                <a:lnTo>
                  <a:pt x="1140760" y="126638"/>
                </a:lnTo>
                <a:lnTo>
                  <a:pt x="1168577" y="103356"/>
                </a:lnTo>
                <a:lnTo>
                  <a:pt x="1221498" y="103356"/>
                </a:lnTo>
                <a:lnTo>
                  <a:pt x="1221498" y="75956"/>
                </a:lnTo>
                <a:lnTo>
                  <a:pt x="1160928" y="75956"/>
                </a:lnTo>
                <a:lnTo>
                  <a:pt x="1151103" y="75873"/>
                </a:lnTo>
                <a:lnTo>
                  <a:pt x="1116460" y="59651"/>
                </a:lnTo>
                <a:lnTo>
                  <a:pt x="1116460" y="47793"/>
                </a:lnTo>
                <a:lnTo>
                  <a:pt x="1221498" y="32208"/>
                </a:lnTo>
                <a:lnTo>
                  <a:pt x="1221498" y="3124"/>
                </a:lnTo>
                <a:close/>
              </a:path>
              <a:path w="1221740" h="178435">
                <a:moveTo>
                  <a:pt x="1221498" y="103356"/>
                </a:moveTo>
                <a:lnTo>
                  <a:pt x="1186646" y="103356"/>
                </a:lnTo>
                <a:lnTo>
                  <a:pt x="1186646" y="175225"/>
                </a:lnTo>
                <a:lnTo>
                  <a:pt x="1221498" y="175225"/>
                </a:lnTo>
                <a:lnTo>
                  <a:pt x="1221498" y="103356"/>
                </a:lnTo>
                <a:close/>
              </a:path>
              <a:path w="1221740" h="178435">
                <a:moveTo>
                  <a:pt x="1221498" y="32208"/>
                </a:moveTo>
                <a:lnTo>
                  <a:pt x="1186646" y="32208"/>
                </a:lnTo>
                <a:lnTo>
                  <a:pt x="1186646" y="75956"/>
                </a:lnTo>
                <a:lnTo>
                  <a:pt x="1221498" y="75956"/>
                </a:lnTo>
                <a:lnTo>
                  <a:pt x="1221498" y="32208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7969618" y="6495643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96862"/>
                </a:moveTo>
                <a:lnTo>
                  <a:pt x="102641" y="96862"/>
                </a:lnTo>
                <a:lnTo>
                  <a:pt x="102641" y="172097"/>
                </a:lnTo>
                <a:lnTo>
                  <a:pt x="137490" y="172097"/>
                </a:lnTo>
                <a:lnTo>
                  <a:pt x="137490" y="96862"/>
                </a:lnTo>
                <a:close/>
              </a:path>
              <a:path w="304800" h="172720">
                <a:moveTo>
                  <a:pt x="137490" y="0"/>
                </a:moveTo>
                <a:lnTo>
                  <a:pt x="102641" y="0"/>
                </a:lnTo>
                <a:lnTo>
                  <a:pt x="102641" y="67386"/>
                </a:lnTo>
                <a:lnTo>
                  <a:pt x="34861" y="67386"/>
                </a:lnTo>
                <a:lnTo>
                  <a:pt x="34861" y="76"/>
                </a:lnTo>
                <a:lnTo>
                  <a:pt x="0" y="76"/>
                </a:lnTo>
                <a:lnTo>
                  <a:pt x="0" y="67386"/>
                </a:lnTo>
                <a:lnTo>
                  <a:pt x="0" y="96596"/>
                </a:lnTo>
                <a:lnTo>
                  <a:pt x="0" y="171526"/>
                </a:lnTo>
                <a:lnTo>
                  <a:pt x="34861" y="171526"/>
                </a:lnTo>
                <a:lnTo>
                  <a:pt x="34861" y="96596"/>
                </a:lnTo>
                <a:lnTo>
                  <a:pt x="137490" y="96596"/>
                </a:lnTo>
                <a:lnTo>
                  <a:pt x="137490" y="67779"/>
                </a:lnTo>
                <a:lnTo>
                  <a:pt x="137490" y="67386"/>
                </a:lnTo>
                <a:lnTo>
                  <a:pt x="137490" y="0"/>
                </a:lnTo>
                <a:close/>
              </a:path>
              <a:path w="304800" h="172720">
                <a:moveTo>
                  <a:pt x="304355" y="143586"/>
                </a:moveTo>
                <a:lnTo>
                  <a:pt x="208445" y="143586"/>
                </a:lnTo>
                <a:lnTo>
                  <a:pt x="208445" y="96596"/>
                </a:lnTo>
                <a:lnTo>
                  <a:pt x="294487" y="96596"/>
                </a:lnTo>
                <a:lnTo>
                  <a:pt x="294487" y="67386"/>
                </a:lnTo>
                <a:lnTo>
                  <a:pt x="208445" y="67386"/>
                </a:lnTo>
                <a:lnTo>
                  <a:pt x="208445" y="29286"/>
                </a:lnTo>
                <a:lnTo>
                  <a:pt x="300977" y="29286"/>
                </a:lnTo>
                <a:lnTo>
                  <a:pt x="300977" y="76"/>
                </a:lnTo>
                <a:lnTo>
                  <a:pt x="173596" y="76"/>
                </a:lnTo>
                <a:lnTo>
                  <a:pt x="173596" y="29286"/>
                </a:lnTo>
                <a:lnTo>
                  <a:pt x="173596" y="67386"/>
                </a:lnTo>
                <a:lnTo>
                  <a:pt x="173596" y="96596"/>
                </a:lnTo>
                <a:lnTo>
                  <a:pt x="173596" y="143586"/>
                </a:lnTo>
                <a:lnTo>
                  <a:pt x="173596" y="171526"/>
                </a:lnTo>
                <a:lnTo>
                  <a:pt x="304355" y="171526"/>
                </a:lnTo>
                <a:lnTo>
                  <a:pt x="304355" y="143586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/>
          <p:nvPr/>
        </p:nvSpPr>
        <p:spPr>
          <a:xfrm>
            <a:off x="8291271" y="6495643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83"/>
                </a:lnTo>
                <a:lnTo>
                  <a:pt x="50965" y="29083"/>
                </a:lnTo>
                <a:lnTo>
                  <a:pt x="50965" y="172097"/>
                </a:lnTo>
                <a:lnTo>
                  <a:pt x="85813" y="172097"/>
                </a:lnTo>
                <a:lnTo>
                  <a:pt x="85813" y="29083"/>
                </a:lnTo>
                <a:lnTo>
                  <a:pt x="136525" y="29083"/>
                </a:lnTo>
                <a:lnTo>
                  <a:pt x="136525" y="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object 20"/>
          <p:cNvSpPr/>
          <p:nvPr/>
        </p:nvSpPr>
        <p:spPr>
          <a:xfrm>
            <a:off x="7589865" y="6981915"/>
            <a:ext cx="1221740" cy="178435"/>
          </a:xfrm>
          <a:custGeom>
            <a:avLst/>
            <a:gdLst/>
            <a:ahLst/>
            <a:cxnLst/>
            <a:rect l="l" t="t" r="r" b="b"/>
            <a:pathLst>
              <a:path w="1221740" h="178434">
                <a:moveTo>
                  <a:pt x="68825" y="3125"/>
                </a:moveTo>
                <a:lnTo>
                  <a:pt x="0" y="3125"/>
                </a:lnTo>
                <a:lnTo>
                  <a:pt x="0" y="175226"/>
                </a:lnTo>
                <a:lnTo>
                  <a:pt x="58607" y="175226"/>
                </a:lnTo>
                <a:lnTo>
                  <a:pt x="85705" y="174810"/>
                </a:lnTo>
                <a:lnTo>
                  <a:pt x="130158" y="161446"/>
                </a:lnTo>
                <a:lnTo>
                  <a:pt x="139737" y="146142"/>
                </a:lnTo>
                <a:lnTo>
                  <a:pt x="34851" y="146142"/>
                </a:lnTo>
                <a:lnTo>
                  <a:pt x="34851" y="99993"/>
                </a:lnTo>
                <a:lnTo>
                  <a:pt x="136293" y="99993"/>
                </a:lnTo>
                <a:lnTo>
                  <a:pt x="135806" y="99230"/>
                </a:lnTo>
                <a:lnTo>
                  <a:pt x="131125" y="94108"/>
                </a:lnTo>
                <a:lnTo>
                  <a:pt x="125550" y="89792"/>
                </a:lnTo>
                <a:lnTo>
                  <a:pt x="119074" y="86279"/>
                </a:lnTo>
                <a:lnTo>
                  <a:pt x="111690" y="83567"/>
                </a:lnTo>
                <a:lnTo>
                  <a:pt x="119103" y="80200"/>
                </a:lnTo>
                <a:lnTo>
                  <a:pt x="124988" y="75192"/>
                </a:lnTo>
                <a:lnTo>
                  <a:pt x="127442" y="71387"/>
                </a:lnTo>
                <a:lnTo>
                  <a:pt x="34851" y="71387"/>
                </a:lnTo>
                <a:lnTo>
                  <a:pt x="34851" y="31730"/>
                </a:lnTo>
                <a:lnTo>
                  <a:pt x="133759" y="31730"/>
                </a:lnTo>
                <a:lnTo>
                  <a:pt x="126993" y="20271"/>
                </a:lnTo>
                <a:lnTo>
                  <a:pt x="86682" y="3545"/>
                </a:lnTo>
                <a:lnTo>
                  <a:pt x="78411" y="3230"/>
                </a:lnTo>
                <a:lnTo>
                  <a:pt x="68825" y="3125"/>
                </a:lnTo>
                <a:close/>
              </a:path>
              <a:path w="1221740" h="178434">
                <a:moveTo>
                  <a:pt x="136293" y="99993"/>
                </a:moveTo>
                <a:lnTo>
                  <a:pt x="62934" y="99993"/>
                </a:lnTo>
                <a:lnTo>
                  <a:pt x="73767" y="100150"/>
                </a:lnTo>
                <a:lnTo>
                  <a:pt x="82521" y="100618"/>
                </a:lnTo>
                <a:lnTo>
                  <a:pt x="104637" y="110369"/>
                </a:lnTo>
                <a:lnTo>
                  <a:pt x="107161" y="113972"/>
                </a:lnTo>
                <a:lnTo>
                  <a:pt x="108305" y="117995"/>
                </a:lnTo>
                <a:lnTo>
                  <a:pt x="108403" y="129675"/>
                </a:lnTo>
                <a:lnTo>
                  <a:pt x="106761" y="134524"/>
                </a:lnTo>
                <a:lnTo>
                  <a:pt x="103517" y="138211"/>
                </a:lnTo>
                <a:lnTo>
                  <a:pt x="100271" y="141855"/>
                </a:lnTo>
                <a:lnTo>
                  <a:pt x="96066" y="144141"/>
                </a:lnTo>
                <a:lnTo>
                  <a:pt x="90896" y="145101"/>
                </a:lnTo>
                <a:lnTo>
                  <a:pt x="87534" y="145782"/>
                </a:lnTo>
                <a:lnTo>
                  <a:pt x="79560" y="146142"/>
                </a:lnTo>
                <a:lnTo>
                  <a:pt x="139737" y="146142"/>
                </a:lnTo>
                <a:lnTo>
                  <a:pt x="142416" y="140695"/>
                </a:lnTo>
                <a:lnTo>
                  <a:pt x="144219" y="133082"/>
                </a:lnTo>
                <a:lnTo>
                  <a:pt x="144219" y="125229"/>
                </a:lnTo>
                <a:lnTo>
                  <a:pt x="143694" y="117995"/>
                </a:lnTo>
                <a:lnTo>
                  <a:pt x="142116" y="111254"/>
                </a:lnTo>
                <a:lnTo>
                  <a:pt x="139487" y="105000"/>
                </a:lnTo>
                <a:lnTo>
                  <a:pt x="136293" y="99993"/>
                </a:lnTo>
                <a:close/>
              </a:path>
              <a:path w="1221740" h="178434">
                <a:moveTo>
                  <a:pt x="133759" y="31730"/>
                </a:moveTo>
                <a:lnTo>
                  <a:pt x="54803" y="31730"/>
                </a:lnTo>
                <a:lnTo>
                  <a:pt x="74447" y="31879"/>
                </a:lnTo>
                <a:lnTo>
                  <a:pt x="80655" y="32066"/>
                </a:lnTo>
                <a:lnTo>
                  <a:pt x="101916" y="45951"/>
                </a:lnTo>
                <a:lnTo>
                  <a:pt x="101916" y="56808"/>
                </a:lnTo>
                <a:lnTo>
                  <a:pt x="71107" y="71387"/>
                </a:lnTo>
                <a:lnTo>
                  <a:pt x="127442" y="71387"/>
                </a:lnTo>
                <a:lnTo>
                  <a:pt x="133643" y="61776"/>
                </a:lnTo>
                <a:lnTo>
                  <a:pt x="135806" y="54363"/>
                </a:lnTo>
                <a:lnTo>
                  <a:pt x="135806" y="38942"/>
                </a:lnTo>
                <a:lnTo>
                  <a:pt x="134073" y="32327"/>
                </a:lnTo>
                <a:lnTo>
                  <a:pt x="133957" y="32066"/>
                </a:lnTo>
                <a:lnTo>
                  <a:pt x="133759" y="31730"/>
                </a:lnTo>
                <a:close/>
              </a:path>
              <a:path w="1221740" h="178434">
                <a:moveTo>
                  <a:pt x="209397" y="3125"/>
                </a:moveTo>
                <a:lnTo>
                  <a:pt x="174546" y="3125"/>
                </a:lnTo>
                <a:lnTo>
                  <a:pt x="174546" y="175226"/>
                </a:lnTo>
                <a:lnTo>
                  <a:pt x="255751" y="175226"/>
                </a:lnTo>
                <a:lnTo>
                  <a:pt x="265890" y="174971"/>
                </a:lnTo>
                <a:lnTo>
                  <a:pt x="304191" y="160170"/>
                </a:lnTo>
                <a:lnTo>
                  <a:pt x="313545" y="146142"/>
                </a:lnTo>
                <a:lnTo>
                  <a:pt x="209397" y="146142"/>
                </a:lnTo>
                <a:lnTo>
                  <a:pt x="209397" y="100954"/>
                </a:lnTo>
                <a:lnTo>
                  <a:pt x="312868" y="100954"/>
                </a:lnTo>
                <a:lnTo>
                  <a:pt x="309272" y="94705"/>
                </a:lnTo>
                <a:lnTo>
                  <a:pt x="272830" y="73127"/>
                </a:lnTo>
                <a:lnTo>
                  <a:pt x="255830" y="71870"/>
                </a:lnTo>
                <a:lnTo>
                  <a:pt x="209397" y="71870"/>
                </a:lnTo>
                <a:lnTo>
                  <a:pt x="209397" y="3125"/>
                </a:lnTo>
                <a:close/>
              </a:path>
              <a:path w="1221740" h="178434">
                <a:moveTo>
                  <a:pt x="312868" y="100954"/>
                </a:moveTo>
                <a:lnTo>
                  <a:pt x="244692" y="100954"/>
                </a:lnTo>
                <a:lnTo>
                  <a:pt x="254486" y="101308"/>
                </a:lnTo>
                <a:lnTo>
                  <a:pt x="262654" y="102372"/>
                </a:lnTo>
                <a:lnTo>
                  <a:pt x="282229" y="129157"/>
                </a:lnTo>
                <a:lnTo>
                  <a:pt x="280587" y="133682"/>
                </a:lnTo>
                <a:lnTo>
                  <a:pt x="273938" y="141135"/>
                </a:lnTo>
                <a:lnTo>
                  <a:pt x="270132" y="143539"/>
                </a:lnTo>
                <a:lnTo>
                  <a:pt x="261597" y="145620"/>
                </a:lnTo>
                <a:lnTo>
                  <a:pt x="254066" y="146142"/>
                </a:lnTo>
                <a:lnTo>
                  <a:pt x="313545" y="146142"/>
                </a:lnTo>
                <a:lnTo>
                  <a:pt x="315761" y="140532"/>
                </a:lnTo>
                <a:lnTo>
                  <a:pt x="317475" y="132704"/>
                </a:lnTo>
                <a:lnTo>
                  <a:pt x="318046" y="124268"/>
                </a:lnTo>
                <a:lnTo>
                  <a:pt x="317497" y="116157"/>
                </a:lnTo>
                <a:lnTo>
                  <a:pt x="315851" y="108525"/>
                </a:lnTo>
                <a:lnTo>
                  <a:pt x="313071" y="101308"/>
                </a:lnTo>
                <a:lnTo>
                  <a:pt x="312868" y="100954"/>
                </a:lnTo>
                <a:close/>
              </a:path>
              <a:path w="1221740" h="178434">
                <a:moveTo>
                  <a:pt x="372849" y="3125"/>
                </a:moveTo>
                <a:lnTo>
                  <a:pt x="337993" y="3125"/>
                </a:lnTo>
                <a:lnTo>
                  <a:pt x="337993" y="175226"/>
                </a:lnTo>
                <a:lnTo>
                  <a:pt x="372849" y="175226"/>
                </a:lnTo>
                <a:lnTo>
                  <a:pt x="372849" y="3125"/>
                </a:lnTo>
                <a:close/>
              </a:path>
              <a:path w="1221740" h="178434">
                <a:moveTo>
                  <a:pt x="483217" y="0"/>
                </a:moveTo>
                <a:lnTo>
                  <a:pt x="436811" y="13384"/>
                </a:lnTo>
                <a:lnTo>
                  <a:pt x="408207" y="52395"/>
                </a:lnTo>
                <a:lnTo>
                  <a:pt x="402653" y="90580"/>
                </a:lnTo>
                <a:lnTo>
                  <a:pt x="404035" y="109838"/>
                </a:lnTo>
                <a:lnTo>
                  <a:pt x="424728" y="154674"/>
                </a:lnTo>
                <a:lnTo>
                  <a:pt x="464742" y="176645"/>
                </a:lnTo>
                <a:lnTo>
                  <a:pt x="481133" y="178109"/>
                </a:lnTo>
                <a:lnTo>
                  <a:pt x="494376" y="177246"/>
                </a:lnTo>
                <a:lnTo>
                  <a:pt x="535215" y="156509"/>
                </a:lnTo>
                <a:lnTo>
                  <a:pt x="541252" y="148305"/>
                </a:lnTo>
                <a:lnTo>
                  <a:pt x="480772" y="148305"/>
                </a:lnTo>
                <a:lnTo>
                  <a:pt x="471810" y="147441"/>
                </a:lnTo>
                <a:lnTo>
                  <a:pt x="441407" y="115916"/>
                </a:lnTo>
                <a:lnTo>
                  <a:pt x="438468" y="88013"/>
                </a:lnTo>
                <a:lnTo>
                  <a:pt x="439212" y="73697"/>
                </a:lnTo>
                <a:lnTo>
                  <a:pt x="456812" y="37528"/>
                </a:lnTo>
                <a:lnTo>
                  <a:pt x="481492" y="29804"/>
                </a:lnTo>
                <a:lnTo>
                  <a:pt x="543277" y="29804"/>
                </a:lnTo>
                <a:lnTo>
                  <a:pt x="540047" y="24838"/>
                </a:lnTo>
                <a:lnTo>
                  <a:pt x="534531" y="18709"/>
                </a:lnTo>
                <a:lnTo>
                  <a:pt x="523933" y="10529"/>
                </a:lnTo>
                <a:lnTo>
                  <a:pt x="511848" y="4682"/>
                </a:lnTo>
                <a:lnTo>
                  <a:pt x="498276" y="1171"/>
                </a:lnTo>
                <a:lnTo>
                  <a:pt x="483217" y="0"/>
                </a:lnTo>
                <a:close/>
              </a:path>
              <a:path w="1221740" h="178434">
                <a:moveTo>
                  <a:pt x="518990" y="111768"/>
                </a:moveTo>
                <a:lnTo>
                  <a:pt x="493686" y="146108"/>
                </a:lnTo>
                <a:lnTo>
                  <a:pt x="480772" y="148305"/>
                </a:lnTo>
                <a:lnTo>
                  <a:pt x="541252" y="148305"/>
                </a:lnTo>
                <a:lnTo>
                  <a:pt x="542309" y="146868"/>
                </a:lnTo>
                <a:lnTo>
                  <a:pt x="548119" y="135401"/>
                </a:lnTo>
                <a:lnTo>
                  <a:pt x="552639" y="122105"/>
                </a:lnTo>
                <a:lnTo>
                  <a:pt x="518990" y="111768"/>
                </a:lnTo>
                <a:close/>
              </a:path>
              <a:path w="1221740" h="178434">
                <a:moveTo>
                  <a:pt x="543277" y="29804"/>
                </a:moveTo>
                <a:lnTo>
                  <a:pt x="490705" y="29804"/>
                </a:lnTo>
                <a:lnTo>
                  <a:pt x="498560" y="32371"/>
                </a:lnTo>
                <a:lnTo>
                  <a:pt x="511498" y="42707"/>
                </a:lnTo>
                <a:lnTo>
                  <a:pt x="515743" y="49756"/>
                </a:lnTo>
                <a:lnTo>
                  <a:pt x="517787" y="58651"/>
                </a:lnTo>
                <a:lnTo>
                  <a:pt x="552160" y="50476"/>
                </a:lnTo>
                <a:lnTo>
                  <a:pt x="548853" y="40718"/>
                </a:lnTo>
                <a:lnTo>
                  <a:pt x="544819" y="32173"/>
                </a:lnTo>
                <a:lnTo>
                  <a:pt x="543277" y="29804"/>
                </a:lnTo>
                <a:close/>
              </a:path>
              <a:path w="1221740" h="178434">
                <a:moveTo>
                  <a:pt x="652593" y="0"/>
                </a:moveTo>
                <a:lnTo>
                  <a:pt x="609538" y="9696"/>
                </a:lnTo>
                <a:lnTo>
                  <a:pt x="580391" y="39576"/>
                </a:lnTo>
                <a:lnTo>
                  <a:pt x="569802" y="77581"/>
                </a:lnTo>
                <a:lnTo>
                  <a:pt x="569307" y="90215"/>
                </a:lnTo>
                <a:lnTo>
                  <a:pt x="570726" y="109716"/>
                </a:lnTo>
                <a:lnTo>
                  <a:pt x="591980" y="154875"/>
                </a:lnTo>
                <a:lnTo>
                  <a:pt x="634854" y="176885"/>
                </a:lnTo>
                <a:lnTo>
                  <a:pt x="653075" y="178351"/>
                </a:lnTo>
                <a:lnTo>
                  <a:pt x="671085" y="176878"/>
                </a:lnTo>
                <a:lnTo>
                  <a:pt x="687195" y="172457"/>
                </a:lnTo>
                <a:lnTo>
                  <a:pt x="701398" y="165085"/>
                </a:lnTo>
                <a:lnTo>
                  <a:pt x="713685" y="154757"/>
                </a:lnTo>
                <a:lnTo>
                  <a:pt x="718451" y="148546"/>
                </a:lnTo>
                <a:lnTo>
                  <a:pt x="652993" y="148546"/>
                </a:lnTo>
                <a:lnTo>
                  <a:pt x="643050" y="147601"/>
                </a:lnTo>
                <a:lnTo>
                  <a:pt x="608511" y="114779"/>
                </a:lnTo>
                <a:lnTo>
                  <a:pt x="605149" y="88574"/>
                </a:lnTo>
                <a:lnTo>
                  <a:pt x="605946" y="75121"/>
                </a:lnTo>
                <a:lnTo>
                  <a:pt x="625408" y="38103"/>
                </a:lnTo>
                <a:lnTo>
                  <a:pt x="652993" y="29804"/>
                </a:lnTo>
                <a:lnTo>
                  <a:pt x="718271" y="29804"/>
                </a:lnTo>
                <a:lnTo>
                  <a:pt x="713527" y="23637"/>
                </a:lnTo>
                <a:lnTo>
                  <a:pt x="701139" y="13301"/>
                </a:lnTo>
                <a:lnTo>
                  <a:pt x="686861" y="5914"/>
                </a:lnTo>
                <a:lnTo>
                  <a:pt x="670682" y="1479"/>
                </a:lnTo>
                <a:lnTo>
                  <a:pt x="652593" y="0"/>
                </a:lnTo>
                <a:close/>
              </a:path>
              <a:path w="1221740" h="178434">
                <a:moveTo>
                  <a:pt x="718271" y="29804"/>
                </a:moveTo>
                <a:lnTo>
                  <a:pt x="652993" y="29804"/>
                </a:lnTo>
                <a:lnTo>
                  <a:pt x="663285" y="30727"/>
                </a:lnTo>
                <a:lnTo>
                  <a:pt x="672408" y="33445"/>
                </a:lnTo>
                <a:lnTo>
                  <a:pt x="697297" y="62710"/>
                </a:lnTo>
                <a:lnTo>
                  <a:pt x="700545" y="88574"/>
                </a:lnTo>
                <a:lnTo>
                  <a:pt x="699712" y="102629"/>
                </a:lnTo>
                <a:lnTo>
                  <a:pt x="680047" y="140113"/>
                </a:lnTo>
                <a:lnTo>
                  <a:pt x="652993" y="148546"/>
                </a:lnTo>
                <a:lnTo>
                  <a:pt x="718451" y="148546"/>
                </a:lnTo>
                <a:lnTo>
                  <a:pt x="723601" y="141836"/>
                </a:lnTo>
                <a:lnTo>
                  <a:pt x="730688" y="126637"/>
                </a:lnTo>
                <a:lnTo>
                  <a:pt x="734943" y="109163"/>
                </a:lnTo>
                <a:lnTo>
                  <a:pt x="736305" y="90215"/>
                </a:lnTo>
                <a:lnTo>
                  <a:pt x="736302" y="88574"/>
                </a:lnTo>
                <a:lnTo>
                  <a:pt x="734934" y="69510"/>
                </a:lnTo>
                <a:lnTo>
                  <a:pt x="730652" y="51914"/>
                </a:lnTo>
                <a:lnTo>
                  <a:pt x="723516" y="36624"/>
                </a:lnTo>
                <a:lnTo>
                  <a:pt x="718271" y="29804"/>
                </a:lnTo>
                <a:close/>
              </a:path>
              <a:path w="1221740" h="178434">
                <a:moveTo>
                  <a:pt x="798814" y="3125"/>
                </a:moveTo>
                <a:lnTo>
                  <a:pt x="763963" y="3125"/>
                </a:lnTo>
                <a:lnTo>
                  <a:pt x="763963" y="175226"/>
                </a:lnTo>
                <a:lnTo>
                  <a:pt x="798814" y="175226"/>
                </a:lnTo>
                <a:lnTo>
                  <a:pt x="798814" y="99993"/>
                </a:lnTo>
                <a:lnTo>
                  <a:pt x="850404" y="99993"/>
                </a:lnTo>
                <a:lnTo>
                  <a:pt x="845327" y="93301"/>
                </a:lnTo>
                <a:lnTo>
                  <a:pt x="838954" y="88855"/>
                </a:lnTo>
                <a:lnTo>
                  <a:pt x="831225" y="86691"/>
                </a:lnTo>
                <a:lnTo>
                  <a:pt x="837472" y="83167"/>
                </a:lnTo>
                <a:lnTo>
                  <a:pt x="841838" y="79401"/>
                </a:lnTo>
                <a:lnTo>
                  <a:pt x="843648" y="76434"/>
                </a:lnTo>
                <a:lnTo>
                  <a:pt x="798814" y="76434"/>
                </a:lnTo>
                <a:lnTo>
                  <a:pt x="798814" y="3125"/>
                </a:lnTo>
                <a:close/>
              </a:path>
              <a:path w="1221740" h="178434">
                <a:moveTo>
                  <a:pt x="850404" y="99993"/>
                </a:moveTo>
                <a:lnTo>
                  <a:pt x="798814" y="99993"/>
                </a:lnTo>
                <a:lnTo>
                  <a:pt x="804625" y="100073"/>
                </a:lnTo>
                <a:lnTo>
                  <a:pt x="808909" y="101152"/>
                </a:lnTo>
                <a:lnTo>
                  <a:pt x="814557" y="105401"/>
                </a:lnTo>
                <a:lnTo>
                  <a:pt x="818164" y="110689"/>
                </a:lnTo>
                <a:lnTo>
                  <a:pt x="822571" y="119181"/>
                </a:lnTo>
                <a:lnTo>
                  <a:pt x="826495" y="126673"/>
                </a:lnTo>
                <a:lnTo>
                  <a:pt x="826898" y="127274"/>
                </a:lnTo>
                <a:lnTo>
                  <a:pt x="828579" y="130276"/>
                </a:lnTo>
                <a:lnTo>
                  <a:pt x="828899" y="130917"/>
                </a:lnTo>
                <a:lnTo>
                  <a:pt x="849532" y="175226"/>
                </a:lnTo>
                <a:lnTo>
                  <a:pt x="890395" y="175226"/>
                </a:lnTo>
                <a:lnTo>
                  <a:pt x="866959" y="128113"/>
                </a:lnTo>
                <a:lnTo>
                  <a:pt x="862541" y="119528"/>
                </a:lnTo>
                <a:lnTo>
                  <a:pt x="858304" y="111976"/>
                </a:lnTo>
                <a:lnTo>
                  <a:pt x="854214" y="105401"/>
                </a:lnTo>
                <a:lnTo>
                  <a:pt x="850404" y="99993"/>
                </a:lnTo>
                <a:close/>
              </a:path>
              <a:path w="1221740" h="178434">
                <a:moveTo>
                  <a:pt x="888710" y="1922"/>
                </a:moveTo>
                <a:lnTo>
                  <a:pt x="884466" y="2044"/>
                </a:lnTo>
                <a:lnTo>
                  <a:pt x="883663" y="2044"/>
                </a:lnTo>
                <a:lnTo>
                  <a:pt x="872478" y="2472"/>
                </a:lnTo>
                <a:lnTo>
                  <a:pt x="837984" y="20952"/>
                </a:lnTo>
                <a:lnTo>
                  <a:pt x="823183" y="53549"/>
                </a:lnTo>
                <a:lnTo>
                  <a:pt x="819736" y="61323"/>
                </a:lnTo>
                <a:lnTo>
                  <a:pt x="798814" y="76434"/>
                </a:lnTo>
                <a:lnTo>
                  <a:pt x="843648" y="76434"/>
                </a:lnTo>
                <a:lnTo>
                  <a:pt x="846767" y="71387"/>
                </a:lnTo>
                <a:lnTo>
                  <a:pt x="849049" y="66419"/>
                </a:lnTo>
                <a:lnTo>
                  <a:pt x="855140" y="49234"/>
                </a:lnTo>
                <a:lnTo>
                  <a:pt x="858146" y="41824"/>
                </a:lnTo>
                <a:lnTo>
                  <a:pt x="862232" y="34613"/>
                </a:lnTo>
                <a:lnTo>
                  <a:pt x="864875" y="31929"/>
                </a:lnTo>
                <a:lnTo>
                  <a:pt x="871444" y="28404"/>
                </a:lnTo>
                <a:lnTo>
                  <a:pt x="876654" y="27522"/>
                </a:lnTo>
                <a:lnTo>
                  <a:pt x="888710" y="27522"/>
                </a:lnTo>
                <a:lnTo>
                  <a:pt x="888710" y="1922"/>
                </a:lnTo>
                <a:close/>
              </a:path>
              <a:path w="1221740" h="178434">
                <a:moveTo>
                  <a:pt x="888710" y="27522"/>
                </a:moveTo>
                <a:lnTo>
                  <a:pt x="883781" y="27522"/>
                </a:lnTo>
                <a:lnTo>
                  <a:pt x="888710" y="27641"/>
                </a:lnTo>
                <a:close/>
              </a:path>
              <a:path w="1221740" h="178434">
                <a:moveTo>
                  <a:pt x="996274" y="3125"/>
                </a:moveTo>
                <a:lnTo>
                  <a:pt x="959460" y="3125"/>
                </a:lnTo>
                <a:lnTo>
                  <a:pt x="892638" y="175226"/>
                </a:lnTo>
                <a:lnTo>
                  <a:pt x="929495" y="175226"/>
                </a:lnTo>
                <a:lnTo>
                  <a:pt x="943794" y="136047"/>
                </a:lnTo>
                <a:lnTo>
                  <a:pt x="1049523" y="136047"/>
                </a:lnTo>
                <a:lnTo>
                  <a:pt x="1037872" y="106963"/>
                </a:lnTo>
                <a:lnTo>
                  <a:pt x="954370" y="106963"/>
                </a:lnTo>
                <a:lnTo>
                  <a:pt x="977605" y="43265"/>
                </a:lnTo>
                <a:lnTo>
                  <a:pt x="1012354" y="43265"/>
                </a:lnTo>
                <a:lnTo>
                  <a:pt x="996274" y="3125"/>
                </a:lnTo>
                <a:close/>
              </a:path>
              <a:path w="1221740" h="178434">
                <a:moveTo>
                  <a:pt x="1049523" y="136047"/>
                </a:moveTo>
                <a:lnTo>
                  <a:pt x="1012821" y="136047"/>
                </a:lnTo>
                <a:lnTo>
                  <a:pt x="1027681" y="175226"/>
                </a:lnTo>
                <a:lnTo>
                  <a:pt x="1065218" y="175226"/>
                </a:lnTo>
                <a:lnTo>
                  <a:pt x="1049523" y="136047"/>
                </a:lnTo>
                <a:close/>
              </a:path>
              <a:path w="1221740" h="178434">
                <a:moveTo>
                  <a:pt x="1012354" y="43265"/>
                </a:moveTo>
                <a:lnTo>
                  <a:pt x="977605" y="43265"/>
                </a:lnTo>
                <a:lnTo>
                  <a:pt x="1001523" y="106963"/>
                </a:lnTo>
                <a:lnTo>
                  <a:pt x="1037872" y="106963"/>
                </a:lnTo>
                <a:lnTo>
                  <a:pt x="1012354" y="43265"/>
                </a:lnTo>
                <a:close/>
              </a:path>
              <a:path w="1221740" h="178434">
                <a:moveTo>
                  <a:pt x="1221498" y="3125"/>
                </a:moveTo>
                <a:lnTo>
                  <a:pt x="1148306" y="3125"/>
                </a:lnTo>
                <a:lnTo>
                  <a:pt x="1136190" y="3387"/>
                </a:lnTo>
                <a:lnTo>
                  <a:pt x="1097770" y="13445"/>
                </a:lnTo>
                <a:lnTo>
                  <a:pt x="1080644" y="51480"/>
                </a:lnTo>
                <a:lnTo>
                  <a:pt x="1081312" y="60200"/>
                </a:lnTo>
                <a:lnTo>
                  <a:pt x="1105273" y="93195"/>
                </a:lnTo>
                <a:lnTo>
                  <a:pt x="1125914" y="99270"/>
                </a:lnTo>
                <a:lnTo>
                  <a:pt x="1118542" y="103478"/>
                </a:lnTo>
                <a:lnTo>
                  <a:pt x="1093576" y="132401"/>
                </a:lnTo>
                <a:lnTo>
                  <a:pt x="1066704" y="175226"/>
                </a:lnTo>
                <a:lnTo>
                  <a:pt x="1108245" y="175226"/>
                </a:lnTo>
                <a:lnTo>
                  <a:pt x="1133165" y="137650"/>
                </a:lnTo>
                <a:lnTo>
                  <a:pt x="1140760" y="126639"/>
                </a:lnTo>
                <a:lnTo>
                  <a:pt x="1168577" y="103356"/>
                </a:lnTo>
                <a:lnTo>
                  <a:pt x="1221498" y="103356"/>
                </a:lnTo>
                <a:lnTo>
                  <a:pt x="1221498" y="75956"/>
                </a:lnTo>
                <a:lnTo>
                  <a:pt x="1160928" y="75956"/>
                </a:lnTo>
                <a:lnTo>
                  <a:pt x="1151103" y="75873"/>
                </a:lnTo>
                <a:lnTo>
                  <a:pt x="1116460" y="59651"/>
                </a:lnTo>
                <a:lnTo>
                  <a:pt x="1116460" y="47793"/>
                </a:lnTo>
                <a:lnTo>
                  <a:pt x="1221498" y="32209"/>
                </a:lnTo>
                <a:lnTo>
                  <a:pt x="1221498" y="3125"/>
                </a:lnTo>
                <a:close/>
              </a:path>
              <a:path w="1221740" h="178434">
                <a:moveTo>
                  <a:pt x="1221498" y="103356"/>
                </a:moveTo>
                <a:lnTo>
                  <a:pt x="1186646" y="103356"/>
                </a:lnTo>
                <a:lnTo>
                  <a:pt x="1186646" y="175226"/>
                </a:lnTo>
                <a:lnTo>
                  <a:pt x="1221498" y="175226"/>
                </a:lnTo>
                <a:lnTo>
                  <a:pt x="1221498" y="103356"/>
                </a:lnTo>
                <a:close/>
              </a:path>
              <a:path w="1221740" h="178434">
                <a:moveTo>
                  <a:pt x="1221498" y="32209"/>
                </a:moveTo>
                <a:lnTo>
                  <a:pt x="1186646" y="32209"/>
                </a:lnTo>
                <a:lnTo>
                  <a:pt x="1186646" y="75956"/>
                </a:lnTo>
                <a:lnTo>
                  <a:pt x="1221498" y="75956"/>
                </a:lnTo>
                <a:lnTo>
                  <a:pt x="1221498" y="3220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7589865" y="7470132"/>
            <a:ext cx="1221740" cy="178435"/>
          </a:xfrm>
          <a:custGeom>
            <a:avLst/>
            <a:gdLst/>
            <a:ahLst/>
            <a:cxnLst/>
            <a:rect l="l" t="t" r="r" b="b"/>
            <a:pathLst>
              <a:path w="1221740" h="178434">
                <a:moveTo>
                  <a:pt x="68825" y="3125"/>
                </a:moveTo>
                <a:lnTo>
                  <a:pt x="0" y="3125"/>
                </a:lnTo>
                <a:lnTo>
                  <a:pt x="0" y="175226"/>
                </a:lnTo>
                <a:lnTo>
                  <a:pt x="58607" y="175226"/>
                </a:lnTo>
                <a:lnTo>
                  <a:pt x="85705" y="174810"/>
                </a:lnTo>
                <a:lnTo>
                  <a:pt x="130158" y="161446"/>
                </a:lnTo>
                <a:lnTo>
                  <a:pt x="139737" y="146142"/>
                </a:lnTo>
                <a:lnTo>
                  <a:pt x="34851" y="146142"/>
                </a:lnTo>
                <a:lnTo>
                  <a:pt x="34851" y="99994"/>
                </a:lnTo>
                <a:lnTo>
                  <a:pt x="136293" y="99994"/>
                </a:lnTo>
                <a:lnTo>
                  <a:pt x="135806" y="99231"/>
                </a:lnTo>
                <a:lnTo>
                  <a:pt x="131125" y="94108"/>
                </a:lnTo>
                <a:lnTo>
                  <a:pt x="125550" y="89792"/>
                </a:lnTo>
                <a:lnTo>
                  <a:pt x="119074" y="86279"/>
                </a:lnTo>
                <a:lnTo>
                  <a:pt x="111690" y="83567"/>
                </a:lnTo>
                <a:lnTo>
                  <a:pt x="119103" y="80201"/>
                </a:lnTo>
                <a:lnTo>
                  <a:pt x="124988" y="75194"/>
                </a:lnTo>
                <a:lnTo>
                  <a:pt x="127442" y="71389"/>
                </a:lnTo>
                <a:lnTo>
                  <a:pt x="34851" y="71389"/>
                </a:lnTo>
                <a:lnTo>
                  <a:pt x="34851" y="31730"/>
                </a:lnTo>
                <a:lnTo>
                  <a:pt x="133759" y="31730"/>
                </a:lnTo>
                <a:lnTo>
                  <a:pt x="126993" y="20271"/>
                </a:lnTo>
                <a:lnTo>
                  <a:pt x="86682" y="3546"/>
                </a:lnTo>
                <a:lnTo>
                  <a:pt x="78411" y="3230"/>
                </a:lnTo>
                <a:lnTo>
                  <a:pt x="68825" y="3125"/>
                </a:lnTo>
                <a:close/>
              </a:path>
              <a:path w="1221740" h="178434">
                <a:moveTo>
                  <a:pt x="136293" y="99994"/>
                </a:moveTo>
                <a:lnTo>
                  <a:pt x="62934" y="99994"/>
                </a:lnTo>
                <a:lnTo>
                  <a:pt x="73767" y="100151"/>
                </a:lnTo>
                <a:lnTo>
                  <a:pt x="82521" y="100619"/>
                </a:lnTo>
                <a:lnTo>
                  <a:pt x="104637" y="110369"/>
                </a:lnTo>
                <a:lnTo>
                  <a:pt x="107161" y="113973"/>
                </a:lnTo>
                <a:lnTo>
                  <a:pt x="108305" y="117996"/>
                </a:lnTo>
                <a:lnTo>
                  <a:pt x="108403" y="129675"/>
                </a:lnTo>
                <a:lnTo>
                  <a:pt x="106761" y="134526"/>
                </a:lnTo>
                <a:lnTo>
                  <a:pt x="103517" y="138211"/>
                </a:lnTo>
                <a:lnTo>
                  <a:pt x="100271" y="141855"/>
                </a:lnTo>
                <a:lnTo>
                  <a:pt x="96066" y="144141"/>
                </a:lnTo>
                <a:lnTo>
                  <a:pt x="90896" y="145102"/>
                </a:lnTo>
                <a:lnTo>
                  <a:pt x="87534" y="145782"/>
                </a:lnTo>
                <a:lnTo>
                  <a:pt x="79560" y="146142"/>
                </a:lnTo>
                <a:lnTo>
                  <a:pt x="139737" y="146142"/>
                </a:lnTo>
                <a:lnTo>
                  <a:pt x="142416" y="140695"/>
                </a:lnTo>
                <a:lnTo>
                  <a:pt x="144219" y="133082"/>
                </a:lnTo>
                <a:lnTo>
                  <a:pt x="144219" y="125229"/>
                </a:lnTo>
                <a:lnTo>
                  <a:pt x="143694" y="117996"/>
                </a:lnTo>
                <a:lnTo>
                  <a:pt x="142116" y="111254"/>
                </a:lnTo>
                <a:lnTo>
                  <a:pt x="139487" y="105001"/>
                </a:lnTo>
                <a:lnTo>
                  <a:pt x="136293" y="99994"/>
                </a:lnTo>
                <a:close/>
              </a:path>
              <a:path w="1221740" h="178434">
                <a:moveTo>
                  <a:pt x="133759" y="31730"/>
                </a:moveTo>
                <a:lnTo>
                  <a:pt x="54803" y="31730"/>
                </a:lnTo>
                <a:lnTo>
                  <a:pt x="74447" y="31880"/>
                </a:lnTo>
                <a:lnTo>
                  <a:pt x="80655" y="32066"/>
                </a:lnTo>
                <a:lnTo>
                  <a:pt x="101916" y="45951"/>
                </a:lnTo>
                <a:lnTo>
                  <a:pt x="101916" y="56808"/>
                </a:lnTo>
                <a:lnTo>
                  <a:pt x="71107" y="71389"/>
                </a:lnTo>
                <a:lnTo>
                  <a:pt x="127442" y="71389"/>
                </a:lnTo>
                <a:lnTo>
                  <a:pt x="133643" y="61776"/>
                </a:lnTo>
                <a:lnTo>
                  <a:pt x="135806" y="54363"/>
                </a:lnTo>
                <a:lnTo>
                  <a:pt x="135806" y="38942"/>
                </a:lnTo>
                <a:lnTo>
                  <a:pt x="134073" y="32329"/>
                </a:lnTo>
                <a:lnTo>
                  <a:pt x="133957" y="32066"/>
                </a:lnTo>
                <a:lnTo>
                  <a:pt x="133759" y="31730"/>
                </a:lnTo>
                <a:close/>
              </a:path>
              <a:path w="1221740" h="178434">
                <a:moveTo>
                  <a:pt x="209397" y="3125"/>
                </a:moveTo>
                <a:lnTo>
                  <a:pt x="174546" y="3125"/>
                </a:lnTo>
                <a:lnTo>
                  <a:pt x="174546" y="175226"/>
                </a:lnTo>
                <a:lnTo>
                  <a:pt x="255751" y="175226"/>
                </a:lnTo>
                <a:lnTo>
                  <a:pt x="265890" y="174971"/>
                </a:lnTo>
                <a:lnTo>
                  <a:pt x="304191" y="160170"/>
                </a:lnTo>
                <a:lnTo>
                  <a:pt x="313545" y="146142"/>
                </a:lnTo>
                <a:lnTo>
                  <a:pt x="209397" y="146142"/>
                </a:lnTo>
                <a:lnTo>
                  <a:pt x="209397" y="100954"/>
                </a:lnTo>
                <a:lnTo>
                  <a:pt x="312867" y="100954"/>
                </a:lnTo>
                <a:lnTo>
                  <a:pt x="309272" y="94706"/>
                </a:lnTo>
                <a:lnTo>
                  <a:pt x="272830" y="73127"/>
                </a:lnTo>
                <a:lnTo>
                  <a:pt x="255830" y="71870"/>
                </a:lnTo>
                <a:lnTo>
                  <a:pt x="209397" y="71870"/>
                </a:lnTo>
                <a:lnTo>
                  <a:pt x="209397" y="3125"/>
                </a:lnTo>
                <a:close/>
              </a:path>
              <a:path w="1221740" h="178434">
                <a:moveTo>
                  <a:pt x="312867" y="100954"/>
                </a:moveTo>
                <a:lnTo>
                  <a:pt x="244692" y="100954"/>
                </a:lnTo>
                <a:lnTo>
                  <a:pt x="254486" y="101308"/>
                </a:lnTo>
                <a:lnTo>
                  <a:pt x="262654" y="102372"/>
                </a:lnTo>
                <a:lnTo>
                  <a:pt x="282229" y="129157"/>
                </a:lnTo>
                <a:lnTo>
                  <a:pt x="280587" y="133682"/>
                </a:lnTo>
                <a:lnTo>
                  <a:pt x="273938" y="141135"/>
                </a:lnTo>
                <a:lnTo>
                  <a:pt x="270132" y="143539"/>
                </a:lnTo>
                <a:lnTo>
                  <a:pt x="261597" y="145620"/>
                </a:lnTo>
                <a:lnTo>
                  <a:pt x="254066" y="146142"/>
                </a:lnTo>
                <a:lnTo>
                  <a:pt x="313545" y="146142"/>
                </a:lnTo>
                <a:lnTo>
                  <a:pt x="315761" y="140532"/>
                </a:lnTo>
                <a:lnTo>
                  <a:pt x="317475" y="132705"/>
                </a:lnTo>
                <a:lnTo>
                  <a:pt x="318046" y="124269"/>
                </a:lnTo>
                <a:lnTo>
                  <a:pt x="317497" y="116157"/>
                </a:lnTo>
                <a:lnTo>
                  <a:pt x="315851" y="108526"/>
                </a:lnTo>
                <a:lnTo>
                  <a:pt x="313071" y="101308"/>
                </a:lnTo>
                <a:lnTo>
                  <a:pt x="312867" y="100954"/>
                </a:lnTo>
                <a:close/>
              </a:path>
              <a:path w="1221740" h="178434">
                <a:moveTo>
                  <a:pt x="372849" y="3125"/>
                </a:moveTo>
                <a:lnTo>
                  <a:pt x="337993" y="3125"/>
                </a:lnTo>
                <a:lnTo>
                  <a:pt x="337993" y="175226"/>
                </a:lnTo>
                <a:lnTo>
                  <a:pt x="372849" y="175226"/>
                </a:lnTo>
                <a:lnTo>
                  <a:pt x="372849" y="3125"/>
                </a:lnTo>
                <a:close/>
              </a:path>
              <a:path w="1221740" h="178434">
                <a:moveTo>
                  <a:pt x="483217" y="0"/>
                </a:moveTo>
                <a:lnTo>
                  <a:pt x="436811" y="13384"/>
                </a:lnTo>
                <a:lnTo>
                  <a:pt x="408207" y="52396"/>
                </a:lnTo>
                <a:lnTo>
                  <a:pt x="402653" y="90580"/>
                </a:lnTo>
                <a:lnTo>
                  <a:pt x="404035" y="109838"/>
                </a:lnTo>
                <a:lnTo>
                  <a:pt x="424728" y="154674"/>
                </a:lnTo>
                <a:lnTo>
                  <a:pt x="464742" y="176646"/>
                </a:lnTo>
                <a:lnTo>
                  <a:pt x="481133" y="178111"/>
                </a:lnTo>
                <a:lnTo>
                  <a:pt x="494376" y="177247"/>
                </a:lnTo>
                <a:lnTo>
                  <a:pt x="535215" y="156511"/>
                </a:lnTo>
                <a:lnTo>
                  <a:pt x="541252" y="148306"/>
                </a:lnTo>
                <a:lnTo>
                  <a:pt x="480772" y="148306"/>
                </a:lnTo>
                <a:lnTo>
                  <a:pt x="471810" y="147442"/>
                </a:lnTo>
                <a:lnTo>
                  <a:pt x="441407" y="115916"/>
                </a:lnTo>
                <a:lnTo>
                  <a:pt x="438468" y="88013"/>
                </a:lnTo>
                <a:lnTo>
                  <a:pt x="439212" y="73697"/>
                </a:lnTo>
                <a:lnTo>
                  <a:pt x="456812" y="37529"/>
                </a:lnTo>
                <a:lnTo>
                  <a:pt x="481492" y="29805"/>
                </a:lnTo>
                <a:lnTo>
                  <a:pt x="543278" y="29805"/>
                </a:lnTo>
                <a:lnTo>
                  <a:pt x="540047" y="24838"/>
                </a:lnTo>
                <a:lnTo>
                  <a:pt x="534531" y="18709"/>
                </a:lnTo>
                <a:lnTo>
                  <a:pt x="523933" y="10529"/>
                </a:lnTo>
                <a:lnTo>
                  <a:pt x="511848" y="4682"/>
                </a:lnTo>
                <a:lnTo>
                  <a:pt x="498276" y="1171"/>
                </a:lnTo>
                <a:lnTo>
                  <a:pt x="483217" y="0"/>
                </a:lnTo>
                <a:close/>
              </a:path>
              <a:path w="1221740" h="178434">
                <a:moveTo>
                  <a:pt x="518990" y="111770"/>
                </a:moveTo>
                <a:lnTo>
                  <a:pt x="493686" y="146108"/>
                </a:lnTo>
                <a:lnTo>
                  <a:pt x="480772" y="148306"/>
                </a:lnTo>
                <a:lnTo>
                  <a:pt x="541252" y="148306"/>
                </a:lnTo>
                <a:lnTo>
                  <a:pt x="542309" y="146869"/>
                </a:lnTo>
                <a:lnTo>
                  <a:pt x="548119" y="135402"/>
                </a:lnTo>
                <a:lnTo>
                  <a:pt x="552639" y="122105"/>
                </a:lnTo>
                <a:lnTo>
                  <a:pt x="518990" y="111770"/>
                </a:lnTo>
                <a:close/>
              </a:path>
              <a:path w="1221740" h="178434">
                <a:moveTo>
                  <a:pt x="543278" y="29805"/>
                </a:moveTo>
                <a:lnTo>
                  <a:pt x="490705" y="29805"/>
                </a:lnTo>
                <a:lnTo>
                  <a:pt x="498560" y="32372"/>
                </a:lnTo>
                <a:lnTo>
                  <a:pt x="505047" y="37537"/>
                </a:lnTo>
                <a:lnTo>
                  <a:pt x="511498" y="42707"/>
                </a:lnTo>
                <a:lnTo>
                  <a:pt x="515743" y="49756"/>
                </a:lnTo>
                <a:lnTo>
                  <a:pt x="517787" y="58652"/>
                </a:lnTo>
                <a:lnTo>
                  <a:pt x="552160" y="50476"/>
                </a:lnTo>
                <a:lnTo>
                  <a:pt x="548853" y="40718"/>
                </a:lnTo>
                <a:lnTo>
                  <a:pt x="544819" y="32174"/>
                </a:lnTo>
                <a:lnTo>
                  <a:pt x="543278" y="29805"/>
                </a:lnTo>
                <a:close/>
              </a:path>
              <a:path w="1221740" h="178434">
                <a:moveTo>
                  <a:pt x="652593" y="0"/>
                </a:moveTo>
                <a:lnTo>
                  <a:pt x="609538" y="9696"/>
                </a:lnTo>
                <a:lnTo>
                  <a:pt x="580391" y="39576"/>
                </a:lnTo>
                <a:lnTo>
                  <a:pt x="569802" y="77583"/>
                </a:lnTo>
                <a:lnTo>
                  <a:pt x="569307" y="90216"/>
                </a:lnTo>
                <a:lnTo>
                  <a:pt x="570726" y="109716"/>
                </a:lnTo>
                <a:lnTo>
                  <a:pt x="591980" y="154876"/>
                </a:lnTo>
                <a:lnTo>
                  <a:pt x="634854" y="176886"/>
                </a:lnTo>
                <a:lnTo>
                  <a:pt x="653075" y="178352"/>
                </a:lnTo>
                <a:lnTo>
                  <a:pt x="671085" y="176879"/>
                </a:lnTo>
                <a:lnTo>
                  <a:pt x="687195" y="172458"/>
                </a:lnTo>
                <a:lnTo>
                  <a:pt x="701398" y="165085"/>
                </a:lnTo>
                <a:lnTo>
                  <a:pt x="713685" y="154757"/>
                </a:lnTo>
                <a:lnTo>
                  <a:pt x="718451" y="148546"/>
                </a:lnTo>
                <a:lnTo>
                  <a:pt x="652993" y="148546"/>
                </a:lnTo>
                <a:lnTo>
                  <a:pt x="643050" y="147601"/>
                </a:lnTo>
                <a:lnTo>
                  <a:pt x="608511" y="114779"/>
                </a:lnTo>
                <a:lnTo>
                  <a:pt x="605149" y="88574"/>
                </a:lnTo>
                <a:lnTo>
                  <a:pt x="605946" y="75122"/>
                </a:lnTo>
                <a:lnTo>
                  <a:pt x="625408" y="38103"/>
                </a:lnTo>
                <a:lnTo>
                  <a:pt x="652993" y="29805"/>
                </a:lnTo>
                <a:lnTo>
                  <a:pt x="718271" y="29805"/>
                </a:lnTo>
                <a:lnTo>
                  <a:pt x="713527" y="23638"/>
                </a:lnTo>
                <a:lnTo>
                  <a:pt x="701139" y="13301"/>
                </a:lnTo>
                <a:lnTo>
                  <a:pt x="686861" y="5914"/>
                </a:lnTo>
                <a:lnTo>
                  <a:pt x="670682" y="1479"/>
                </a:lnTo>
                <a:lnTo>
                  <a:pt x="652593" y="0"/>
                </a:lnTo>
                <a:close/>
              </a:path>
              <a:path w="1221740" h="178434">
                <a:moveTo>
                  <a:pt x="718271" y="29805"/>
                </a:moveTo>
                <a:lnTo>
                  <a:pt x="652993" y="29805"/>
                </a:lnTo>
                <a:lnTo>
                  <a:pt x="663284" y="30728"/>
                </a:lnTo>
                <a:lnTo>
                  <a:pt x="672408" y="33446"/>
                </a:lnTo>
                <a:lnTo>
                  <a:pt x="697297" y="62711"/>
                </a:lnTo>
                <a:lnTo>
                  <a:pt x="700545" y="88574"/>
                </a:lnTo>
                <a:lnTo>
                  <a:pt x="699712" y="102629"/>
                </a:lnTo>
                <a:lnTo>
                  <a:pt x="680047" y="140113"/>
                </a:lnTo>
                <a:lnTo>
                  <a:pt x="652993" y="148546"/>
                </a:lnTo>
                <a:lnTo>
                  <a:pt x="718451" y="148546"/>
                </a:lnTo>
                <a:lnTo>
                  <a:pt x="723601" y="141837"/>
                </a:lnTo>
                <a:lnTo>
                  <a:pt x="730688" y="126638"/>
                </a:lnTo>
                <a:lnTo>
                  <a:pt x="734943" y="109164"/>
                </a:lnTo>
                <a:lnTo>
                  <a:pt x="736305" y="90216"/>
                </a:lnTo>
                <a:lnTo>
                  <a:pt x="736302" y="88574"/>
                </a:lnTo>
                <a:lnTo>
                  <a:pt x="734934" y="69510"/>
                </a:lnTo>
                <a:lnTo>
                  <a:pt x="730652" y="51914"/>
                </a:lnTo>
                <a:lnTo>
                  <a:pt x="723516" y="36625"/>
                </a:lnTo>
                <a:lnTo>
                  <a:pt x="718271" y="29805"/>
                </a:lnTo>
                <a:close/>
              </a:path>
              <a:path w="1221740" h="178434">
                <a:moveTo>
                  <a:pt x="798814" y="3125"/>
                </a:moveTo>
                <a:lnTo>
                  <a:pt x="763963" y="3125"/>
                </a:lnTo>
                <a:lnTo>
                  <a:pt x="763963" y="175226"/>
                </a:lnTo>
                <a:lnTo>
                  <a:pt x="798814" y="175226"/>
                </a:lnTo>
                <a:lnTo>
                  <a:pt x="798814" y="99994"/>
                </a:lnTo>
                <a:lnTo>
                  <a:pt x="850404" y="99994"/>
                </a:lnTo>
                <a:lnTo>
                  <a:pt x="845327" y="93301"/>
                </a:lnTo>
                <a:lnTo>
                  <a:pt x="838954" y="88855"/>
                </a:lnTo>
                <a:lnTo>
                  <a:pt x="831225" y="86692"/>
                </a:lnTo>
                <a:lnTo>
                  <a:pt x="837472" y="83167"/>
                </a:lnTo>
                <a:lnTo>
                  <a:pt x="841838" y="79401"/>
                </a:lnTo>
                <a:lnTo>
                  <a:pt x="843647" y="76436"/>
                </a:lnTo>
                <a:lnTo>
                  <a:pt x="798814" y="76436"/>
                </a:lnTo>
                <a:lnTo>
                  <a:pt x="798814" y="3125"/>
                </a:lnTo>
                <a:close/>
              </a:path>
              <a:path w="1221740" h="178434">
                <a:moveTo>
                  <a:pt x="850404" y="99994"/>
                </a:moveTo>
                <a:lnTo>
                  <a:pt x="798814" y="99994"/>
                </a:lnTo>
                <a:lnTo>
                  <a:pt x="804625" y="100073"/>
                </a:lnTo>
                <a:lnTo>
                  <a:pt x="808909" y="101152"/>
                </a:lnTo>
                <a:lnTo>
                  <a:pt x="814557" y="105401"/>
                </a:lnTo>
                <a:lnTo>
                  <a:pt x="818164" y="110689"/>
                </a:lnTo>
                <a:lnTo>
                  <a:pt x="822571" y="119181"/>
                </a:lnTo>
                <a:lnTo>
                  <a:pt x="826495" y="126673"/>
                </a:lnTo>
                <a:lnTo>
                  <a:pt x="826898" y="127275"/>
                </a:lnTo>
                <a:lnTo>
                  <a:pt x="828579" y="130277"/>
                </a:lnTo>
                <a:lnTo>
                  <a:pt x="828899" y="130917"/>
                </a:lnTo>
                <a:lnTo>
                  <a:pt x="849532" y="175226"/>
                </a:lnTo>
                <a:lnTo>
                  <a:pt x="890395" y="175226"/>
                </a:lnTo>
                <a:lnTo>
                  <a:pt x="866959" y="128113"/>
                </a:lnTo>
                <a:lnTo>
                  <a:pt x="862541" y="119528"/>
                </a:lnTo>
                <a:lnTo>
                  <a:pt x="858304" y="111976"/>
                </a:lnTo>
                <a:lnTo>
                  <a:pt x="854213" y="105401"/>
                </a:lnTo>
                <a:lnTo>
                  <a:pt x="850404" y="99994"/>
                </a:lnTo>
                <a:close/>
              </a:path>
              <a:path w="1221740" h="178434">
                <a:moveTo>
                  <a:pt x="888710" y="1922"/>
                </a:moveTo>
                <a:lnTo>
                  <a:pt x="884466" y="2045"/>
                </a:lnTo>
                <a:lnTo>
                  <a:pt x="883663" y="2045"/>
                </a:lnTo>
                <a:lnTo>
                  <a:pt x="872478" y="2473"/>
                </a:lnTo>
                <a:lnTo>
                  <a:pt x="837984" y="20953"/>
                </a:lnTo>
                <a:lnTo>
                  <a:pt x="823183" y="53550"/>
                </a:lnTo>
                <a:lnTo>
                  <a:pt x="819736" y="61324"/>
                </a:lnTo>
                <a:lnTo>
                  <a:pt x="798814" y="76436"/>
                </a:lnTo>
                <a:lnTo>
                  <a:pt x="843647" y="76436"/>
                </a:lnTo>
                <a:lnTo>
                  <a:pt x="846767" y="71389"/>
                </a:lnTo>
                <a:lnTo>
                  <a:pt x="849049" y="66421"/>
                </a:lnTo>
                <a:lnTo>
                  <a:pt x="855140" y="49234"/>
                </a:lnTo>
                <a:lnTo>
                  <a:pt x="858146" y="41824"/>
                </a:lnTo>
                <a:lnTo>
                  <a:pt x="862232" y="34615"/>
                </a:lnTo>
                <a:lnTo>
                  <a:pt x="864875" y="31929"/>
                </a:lnTo>
                <a:lnTo>
                  <a:pt x="871444" y="28404"/>
                </a:lnTo>
                <a:lnTo>
                  <a:pt x="876654" y="27522"/>
                </a:lnTo>
                <a:lnTo>
                  <a:pt x="888710" y="27522"/>
                </a:lnTo>
                <a:lnTo>
                  <a:pt x="888710" y="1922"/>
                </a:lnTo>
                <a:close/>
              </a:path>
              <a:path w="1221740" h="178434">
                <a:moveTo>
                  <a:pt x="888710" y="27522"/>
                </a:moveTo>
                <a:lnTo>
                  <a:pt x="883781" y="27522"/>
                </a:lnTo>
                <a:lnTo>
                  <a:pt x="888710" y="27641"/>
                </a:lnTo>
                <a:close/>
              </a:path>
              <a:path w="1221740" h="178434">
                <a:moveTo>
                  <a:pt x="996274" y="3125"/>
                </a:moveTo>
                <a:lnTo>
                  <a:pt x="959460" y="3125"/>
                </a:lnTo>
                <a:lnTo>
                  <a:pt x="892638" y="175226"/>
                </a:lnTo>
                <a:lnTo>
                  <a:pt x="929495" y="175226"/>
                </a:lnTo>
                <a:lnTo>
                  <a:pt x="943794" y="136048"/>
                </a:lnTo>
                <a:lnTo>
                  <a:pt x="1049523" y="136048"/>
                </a:lnTo>
                <a:lnTo>
                  <a:pt x="1037872" y="106963"/>
                </a:lnTo>
                <a:lnTo>
                  <a:pt x="954370" y="106963"/>
                </a:lnTo>
                <a:lnTo>
                  <a:pt x="977605" y="43265"/>
                </a:lnTo>
                <a:lnTo>
                  <a:pt x="1012354" y="43265"/>
                </a:lnTo>
                <a:lnTo>
                  <a:pt x="996274" y="3125"/>
                </a:lnTo>
                <a:close/>
              </a:path>
              <a:path w="1221740" h="178434">
                <a:moveTo>
                  <a:pt x="1049523" y="136048"/>
                </a:moveTo>
                <a:lnTo>
                  <a:pt x="1012821" y="136048"/>
                </a:lnTo>
                <a:lnTo>
                  <a:pt x="1027681" y="175226"/>
                </a:lnTo>
                <a:lnTo>
                  <a:pt x="1065218" y="175226"/>
                </a:lnTo>
                <a:lnTo>
                  <a:pt x="1049523" y="136048"/>
                </a:lnTo>
                <a:close/>
              </a:path>
              <a:path w="1221740" h="178434">
                <a:moveTo>
                  <a:pt x="1012354" y="43265"/>
                </a:moveTo>
                <a:lnTo>
                  <a:pt x="977605" y="43265"/>
                </a:lnTo>
                <a:lnTo>
                  <a:pt x="1001523" y="106963"/>
                </a:lnTo>
                <a:lnTo>
                  <a:pt x="1037872" y="106963"/>
                </a:lnTo>
                <a:lnTo>
                  <a:pt x="1012354" y="43265"/>
                </a:lnTo>
                <a:close/>
              </a:path>
              <a:path w="1221740" h="178434">
                <a:moveTo>
                  <a:pt x="1221498" y="3125"/>
                </a:moveTo>
                <a:lnTo>
                  <a:pt x="1148306" y="3125"/>
                </a:lnTo>
                <a:lnTo>
                  <a:pt x="1136190" y="3387"/>
                </a:lnTo>
                <a:lnTo>
                  <a:pt x="1097770" y="13446"/>
                </a:lnTo>
                <a:lnTo>
                  <a:pt x="1080644" y="51480"/>
                </a:lnTo>
                <a:lnTo>
                  <a:pt x="1081312" y="60200"/>
                </a:lnTo>
                <a:lnTo>
                  <a:pt x="1105273" y="93196"/>
                </a:lnTo>
                <a:lnTo>
                  <a:pt x="1125914" y="99270"/>
                </a:lnTo>
                <a:lnTo>
                  <a:pt x="1118542" y="103479"/>
                </a:lnTo>
                <a:lnTo>
                  <a:pt x="1093576" y="132402"/>
                </a:lnTo>
                <a:lnTo>
                  <a:pt x="1066704" y="175226"/>
                </a:lnTo>
                <a:lnTo>
                  <a:pt x="1108245" y="175226"/>
                </a:lnTo>
                <a:lnTo>
                  <a:pt x="1133165" y="137650"/>
                </a:lnTo>
                <a:lnTo>
                  <a:pt x="1140760" y="126639"/>
                </a:lnTo>
                <a:lnTo>
                  <a:pt x="1168577" y="103356"/>
                </a:lnTo>
                <a:lnTo>
                  <a:pt x="1221498" y="103356"/>
                </a:lnTo>
                <a:lnTo>
                  <a:pt x="1221498" y="75957"/>
                </a:lnTo>
                <a:lnTo>
                  <a:pt x="1160928" y="75957"/>
                </a:lnTo>
                <a:lnTo>
                  <a:pt x="1151103" y="75875"/>
                </a:lnTo>
                <a:lnTo>
                  <a:pt x="1116460" y="59653"/>
                </a:lnTo>
                <a:lnTo>
                  <a:pt x="1116460" y="47793"/>
                </a:lnTo>
                <a:lnTo>
                  <a:pt x="1221498" y="32209"/>
                </a:lnTo>
                <a:lnTo>
                  <a:pt x="1221498" y="3125"/>
                </a:lnTo>
                <a:close/>
              </a:path>
              <a:path w="1221740" h="178434">
                <a:moveTo>
                  <a:pt x="1221498" y="103356"/>
                </a:moveTo>
                <a:lnTo>
                  <a:pt x="1186646" y="103356"/>
                </a:lnTo>
                <a:lnTo>
                  <a:pt x="1186646" y="175226"/>
                </a:lnTo>
                <a:lnTo>
                  <a:pt x="1221498" y="175226"/>
                </a:lnTo>
                <a:lnTo>
                  <a:pt x="1221498" y="103356"/>
                </a:lnTo>
                <a:close/>
              </a:path>
              <a:path w="1221740" h="178434">
                <a:moveTo>
                  <a:pt x="1221498" y="32209"/>
                </a:moveTo>
                <a:lnTo>
                  <a:pt x="1186646" y="32209"/>
                </a:lnTo>
                <a:lnTo>
                  <a:pt x="1186646" y="75957"/>
                </a:lnTo>
                <a:lnTo>
                  <a:pt x="1221498" y="75957"/>
                </a:lnTo>
                <a:lnTo>
                  <a:pt x="1221498" y="3220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7589865" y="7958347"/>
            <a:ext cx="1221740" cy="178435"/>
          </a:xfrm>
          <a:custGeom>
            <a:avLst/>
            <a:gdLst/>
            <a:ahLst/>
            <a:cxnLst/>
            <a:rect l="l" t="t" r="r" b="b"/>
            <a:pathLst>
              <a:path w="1221740" h="178434">
                <a:moveTo>
                  <a:pt x="68825" y="3124"/>
                </a:moveTo>
                <a:lnTo>
                  <a:pt x="0" y="3124"/>
                </a:lnTo>
                <a:lnTo>
                  <a:pt x="0" y="175226"/>
                </a:lnTo>
                <a:lnTo>
                  <a:pt x="58607" y="175226"/>
                </a:lnTo>
                <a:lnTo>
                  <a:pt x="85705" y="174809"/>
                </a:lnTo>
                <a:lnTo>
                  <a:pt x="130158" y="161444"/>
                </a:lnTo>
                <a:lnTo>
                  <a:pt x="139737" y="146141"/>
                </a:lnTo>
                <a:lnTo>
                  <a:pt x="34851" y="146141"/>
                </a:lnTo>
                <a:lnTo>
                  <a:pt x="34851" y="99993"/>
                </a:lnTo>
                <a:lnTo>
                  <a:pt x="136293" y="99993"/>
                </a:lnTo>
                <a:lnTo>
                  <a:pt x="135806" y="99230"/>
                </a:lnTo>
                <a:lnTo>
                  <a:pt x="131125" y="94108"/>
                </a:lnTo>
                <a:lnTo>
                  <a:pt x="125550" y="89792"/>
                </a:lnTo>
                <a:lnTo>
                  <a:pt x="119074" y="86279"/>
                </a:lnTo>
                <a:lnTo>
                  <a:pt x="111690" y="83567"/>
                </a:lnTo>
                <a:lnTo>
                  <a:pt x="119103" y="80200"/>
                </a:lnTo>
                <a:lnTo>
                  <a:pt x="124988" y="75192"/>
                </a:lnTo>
                <a:lnTo>
                  <a:pt x="127442" y="71387"/>
                </a:lnTo>
                <a:lnTo>
                  <a:pt x="34851" y="71387"/>
                </a:lnTo>
                <a:lnTo>
                  <a:pt x="34851" y="31730"/>
                </a:lnTo>
                <a:lnTo>
                  <a:pt x="133759" y="31730"/>
                </a:lnTo>
                <a:lnTo>
                  <a:pt x="126993" y="20271"/>
                </a:lnTo>
                <a:lnTo>
                  <a:pt x="86682" y="3545"/>
                </a:lnTo>
                <a:lnTo>
                  <a:pt x="78411" y="3229"/>
                </a:lnTo>
                <a:lnTo>
                  <a:pt x="68825" y="3124"/>
                </a:lnTo>
                <a:close/>
              </a:path>
              <a:path w="1221740" h="178434">
                <a:moveTo>
                  <a:pt x="136293" y="99993"/>
                </a:moveTo>
                <a:lnTo>
                  <a:pt x="62934" y="99993"/>
                </a:lnTo>
                <a:lnTo>
                  <a:pt x="73767" y="100150"/>
                </a:lnTo>
                <a:lnTo>
                  <a:pt x="82521" y="100618"/>
                </a:lnTo>
                <a:lnTo>
                  <a:pt x="104637" y="110369"/>
                </a:lnTo>
                <a:lnTo>
                  <a:pt x="107161" y="113972"/>
                </a:lnTo>
                <a:lnTo>
                  <a:pt x="108305" y="117995"/>
                </a:lnTo>
                <a:lnTo>
                  <a:pt x="108403" y="129675"/>
                </a:lnTo>
                <a:lnTo>
                  <a:pt x="106761" y="134524"/>
                </a:lnTo>
                <a:lnTo>
                  <a:pt x="103517" y="138211"/>
                </a:lnTo>
                <a:lnTo>
                  <a:pt x="100271" y="141853"/>
                </a:lnTo>
                <a:lnTo>
                  <a:pt x="96066" y="144139"/>
                </a:lnTo>
                <a:lnTo>
                  <a:pt x="90896" y="145101"/>
                </a:lnTo>
                <a:lnTo>
                  <a:pt x="87534" y="145782"/>
                </a:lnTo>
                <a:lnTo>
                  <a:pt x="79560" y="146141"/>
                </a:lnTo>
                <a:lnTo>
                  <a:pt x="139737" y="146141"/>
                </a:lnTo>
                <a:lnTo>
                  <a:pt x="142416" y="140695"/>
                </a:lnTo>
                <a:lnTo>
                  <a:pt x="144219" y="133080"/>
                </a:lnTo>
                <a:lnTo>
                  <a:pt x="144219" y="125229"/>
                </a:lnTo>
                <a:lnTo>
                  <a:pt x="143694" y="117995"/>
                </a:lnTo>
                <a:lnTo>
                  <a:pt x="142116" y="111253"/>
                </a:lnTo>
                <a:lnTo>
                  <a:pt x="139487" y="104999"/>
                </a:lnTo>
                <a:lnTo>
                  <a:pt x="136293" y="99993"/>
                </a:lnTo>
                <a:close/>
              </a:path>
              <a:path w="1221740" h="178434">
                <a:moveTo>
                  <a:pt x="133759" y="31730"/>
                </a:moveTo>
                <a:lnTo>
                  <a:pt x="54803" y="31730"/>
                </a:lnTo>
                <a:lnTo>
                  <a:pt x="74447" y="31879"/>
                </a:lnTo>
                <a:lnTo>
                  <a:pt x="80655" y="32065"/>
                </a:lnTo>
                <a:lnTo>
                  <a:pt x="101916" y="45949"/>
                </a:lnTo>
                <a:lnTo>
                  <a:pt x="101916" y="56808"/>
                </a:lnTo>
                <a:lnTo>
                  <a:pt x="71107" y="71387"/>
                </a:lnTo>
                <a:lnTo>
                  <a:pt x="127442" y="71387"/>
                </a:lnTo>
                <a:lnTo>
                  <a:pt x="133643" y="61775"/>
                </a:lnTo>
                <a:lnTo>
                  <a:pt x="135806" y="54363"/>
                </a:lnTo>
                <a:lnTo>
                  <a:pt x="135806" y="38940"/>
                </a:lnTo>
                <a:lnTo>
                  <a:pt x="134073" y="32327"/>
                </a:lnTo>
                <a:lnTo>
                  <a:pt x="133957" y="32065"/>
                </a:lnTo>
                <a:lnTo>
                  <a:pt x="133759" y="31730"/>
                </a:lnTo>
                <a:close/>
              </a:path>
              <a:path w="1221740" h="178434">
                <a:moveTo>
                  <a:pt x="209397" y="3124"/>
                </a:moveTo>
                <a:lnTo>
                  <a:pt x="174546" y="3124"/>
                </a:lnTo>
                <a:lnTo>
                  <a:pt x="174546" y="175226"/>
                </a:lnTo>
                <a:lnTo>
                  <a:pt x="255751" y="175226"/>
                </a:lnTo>
                <a:lnTo>
                  <a:pt x="265890" y="174971"/>
                </a:lnTo>
                <a:lnTo>
                  <a:pt x="304191" y="160169"/>
                </a:lnTo>
                <a:lnTo>
                  <a:pt x="313545" y="146141"/>
                </a:lnTo>
                <a:lnTo>
                  <a:pt x="209397" y="146141"/>
                </a:lnTo>
                <a:lnTo>
                  <a:pt x="209397" y="100954"/>
                </a:lnTo>
                <a:lnTo>
                  <a:pt x="312868" y="100954"/>
                </a:lnTo>
                <a:lnTo>
                  <a:pt x="309272" y="94705"/>
                </a:lnTo>
                <a:lnTo>
                  <a:pt x="272830" y="73127"/>
                </a:lnTo>
                <a:lnTo>
                  <a:pt x="255830" y="71870"/>
                </a:lnTo>
                <a:lnTo>
                  <a:pt x="209397" y="71870"/>
                </a:lnTo>
                <a:lnTo>
                  <a:pt x="209397" y="3124"/>
                </a:lnTo>
                <a:close/>
              </a:path>
              <a:path w="1221740" h="178434">
                <a:moveTo>
                  <a:pt x="312868" y="100954"/>
                </a:moveTo>
                <a:lnTo>
                  <a:pt x="244692" y="100954"/>
                </a:lnTo>
                <a:lnTo>
                  <a:pt x="254486" y="101308"/>
                </a:lnTo>
                <a:lnTo>
                  <a:pt x="262654" y="102371"/>
                </a:lnTo>
                <a:lnTo>
                  <a:pt x="282229" y="129157"/>
                </a:lnTo>
                <a:lnTo>
                  <a:pt x="280587" y="133682"/>
                </a:lnTo>
                <a:lnTo>
                  <a:pt x="273938" y="141133"/>
                </a:lnTo>
                <a:lnTo>
                  <a:pt x="270132" y="143539"/>
                </a:lnTo>
                <a:lnTo>
                  <a:pt x="261597" y="145619"/>
                </a:lnTo>
                <a:lnTo>
                  <a:pt x="254066" y="146141"/>
                </a:lnTo>
                <a:lnTo>
                  <a:pt x="313545" y="146141"/>
                </a:lnTo>
                <a:lnTo>
                  <a:pt x="315761" y="140532"/>
                </a:lnTo>
                <a:lnTo>
                  <a:pt x="317475" y="132704"/>
                </a:lnTo>
                <a:lnTo>
                  <a:pt x="318046" y="124268"/>
                </a:lnTo>
                <a:lnTo>
                  <a:pt x="317497" y="116157"/>
                </a:lnTo>
                <a:lnTo>
                  <a:pt x="315851" y="108525"/>
                </a:lnTo>
                <a:lnTo>
                  <a:pt x="313071" y="101308"/>
                </a:lnTo>
                <a:lnTo>
                  <a:pt x="312868" y="100954"/>
                </a:lnTo>
                <a:close/>
              </a:path>
              <a:path w="1221740" h="178434">
                <a:moveTo>
                  <a:pt x="372849" y="3124"/>
                </a:moveTo>
                <a:lnTo>
                  <a:pt x="337993" y="3124"/>
                </a:lnTo>
                <a:lnTo>
                  <a:pt x="337993" y="175226"/>
                </a:lnTo>
                <a:lnTo>
                  <a:pt x="372849" y="175226"/>
                </a:lnTo>
                <a:lnTo>
                  <a:pt x="372849" y="3124"/>
                </a:lnTo>
                <a:close/>
              </a:path>
              <a:path w="1221740" h="178434">
                <a:moveTo>
                  <a:pt x="483217" y="0"/>
                </a:moveTo>
                <a:lnTo>
                  <a:pt x="436811" y="13384"/>
                </a:lnTo>
                <a:lnTo>
                  <a:pt x="408207" y="52394"/>
                </a:lnTo>
                <a:lnTo>
                  <a:pt x="402653" y="90578"/>
                </a:lnTo>
                <a:lnTo>
                  <a:pt x="404035" y="109837"/>
                </a:lnTo>
                <a:lnTo>
                  <a:pt x="424728" y="154674"/>
                </a:lnTo>
                <a:lnTo>
                  <a:pt x="464742" y="176645"/>
                </a:lnTo>
                <a:lnTo>
                  <a:pt x="481133" y="178109"/>
                </a:lnTo>
                <a:lnTo>
                  <a:pt x="494376" y="177246"/>
                </a:lnTo>
                <a:lnTo>
                  <a:pt x="535215" y="156509"/>
                </a:lnTo>
                <a:lnTo>
                  <a:pt x="541252" y="148305"/>
                </a:lnTo>
                <a:lnTo>
                  <a:pt x="480772" y="148305"/>
                </a:lnTo>
                <a:lnTo>
                  <a:pt x="471810" y="147441"/>
                </a:lnTo>
                <a:lnTo>
                  <a:pt x="441407" y="115916"/>
                </a:lnTo>
                <a:lnTo>
                  <a:pt x="438468" y="88012"/>
                </a:lnTo>
                <a:lnTo>
                  <a:pt x="439212" y="73696"/>
                </a:lnTo>
                <a:lnTo>
                  <a:pt x="456812" y="37528"/>
                </a:lnTo>
                <a:lnTo>
                  <a:pt x="481492" y="29804"/>
                </a:lnTo>
                <a:lnTo>
                  <a:pt x="543278" y="29804"/>
                </a:lnTo>
                <a:lnTo>
                  <a:pt x="540047" y="24838"/>
                </a:lnTo>
                <a:lnTo>
                  <a:pt x="534531" y="18709"/>
                </a:lnTo>
                <a:lnTo>
                  <a:pt x="523933" y="10529"/>
                </a:lnTo>
                <a:lnTo>
                  <a:pt x="511848" y="4682"/>
                </a:lnTo>
                <a:lnTo>
                  <a:pt x="498276" y="1171"/>
                </a:lnTo>
                <a:lnTo>
                  <a:pt x="483217" y="0"/>
                </a:lnTo>
                <a:close/>
              </a:path>
              <a:path w="1221740" h="178434">
                <a:moveTo>
                  <a:pt x="518990" y="111768"/>
                </a:moveTo>
                <a:lnTo>
                  <a:pt x="493686" y="146107"/>
                </a:lnTo>
                <a:lnTo>
                  <a:pt x="480772" y="148305"/>
                </a:lnTo>
                <a:lnTo>
                  <a:pt x="541252" y="148305"/>
                </a:lnTo>
                <a:lnTo>
                  <a:pt x="542309" y="146868"/>
                </a:lnTo>
                <a:lnTo>
                  <a:pt x="548119" y="135401"/>
                </a:lnTo>
                <a:lnTo>
                  <a:pt x="552639" y="122104"/>
                </a:lnTo>
                <a:lnTo>
                  <a:pt x="518990" y="111768"/>
                </a:lnTo>
                <a:close/>
              </a:path>
              <a:path w="1221740" h="178434">
                <a:moveTo>
                  <a:pt x="543278" y="29804"/>
                </a:moveTo>
                <a:lnTo>
                  <a:pt x="490705" y="29804"/>
                </a:lnTo>
                <a:lnTo>
                  <a:pt x="498560" y="32371"/>
                </a:lnTo>
                <a:lnTo>
                  <a:pt x="511498" y="42706"/>
                </a:lnTo>
                <a:lnTo>
                  <a:pt x="515743" y="49756"/>
                </a:lnTo>
                <a:lnTo>
                  <a:pt x="517787" y="58651"/>
                </a:lnTo>
                <a:lnTo>
                  <a:pt x="552160" y="50476"/>
                </a:lnTo>
                <a:lnTo>
                  <a:pt x="548853" y="40717"/>
                </a:lnTo>
                <a:lnTo>
                  <a:pt x="544819" y="32173"/>
                </a:lnTo>
                <a:lnTo>
                  <a:pt x="543278" y="29804"/>
                </a:lnTo>
                <a:close/>
              </a:path>
              <a:path w="1221740" h="178434">
                <a:moveTo>
                  <a:pt x="652593" y="0"/>
                </a:moveTo>
                <a:lnTo>
                  <a:pt x="609538" y="9696"/>
                </a:lnTo>
                <a:lnTo>
                  <a:pt x="580391" y="39576"/>
                </a:lnTo>
                <a:lnTo>
                  <a:pt x="569802" y="77581"/>
                </a:lnTo>
                <a:lnTo>
                  <a:pt x="569307" y="90215"/>
                </a:lnTo>
                <a:lnTo>
                  <a:pt x="570726" y="109716"/>
                </a:lnTo>
                <a:lnTo>
                  <a:pt x="591980" y="154875"/>
                </a:lnTo>
                <a:lnTo>
                  <a:pt x="634854" y="176885"/>
                </a:lnTo>
                <a:lnTo>
                  <a:pt x="653075" y="178351"/>
                </a:lnTo>
                <a:lnTo>
                  <a:pt x="671085" y="176878"/>
                </a:lnTo>
                <a:lnTo>
                  <a:pt x="687195" y="172457"/>
                </a:lnTo>
                <a:lnTo>
                  <a:pt x="701398" y="165085"/>
                </a:lnTo>
                <a:lnTo>
                  <a:pt x="713685" y="154757"/>
                </a:lnTo>
                <a:lnTo>
                  <a:pt x="718451" y="148546"/>
                </a:lnTo>
                <a:lnTo>
                  <a:pt x="652993" y="148546"/>
                </a:lnTo>
                <a:lnTo>
                  <a:pt x="643050" y="147601"/>
                </a:lnTo>
                <a:lnTo>
                  <a:pt x="608511" y="114778"/>
                </a:lnTo>
                <a:lnTo>
                  <a:pt x="605149" y="88574"/>
                </a:lnTo>
                <a:lnTo>
                  <a:pt x="605946" y="75120"/>
                </a:lnTo>
                <a:lnTo>
                  <a:pt x="625408" y="38103"/>
                </a:lnTo>
                <a:lnTo>
                  <a:pt x="652993" y="29804"/>
                </a:lnTo>
                <a:lnTo>
                  <a:pt x="718271" y="29804"/>
                </a:lnTo>
                <a:lnTo>
                  <a:pt x="713527" y="23637"/>
                </a:lnTo>
                <a:lnTo>
                  <a:pt x="701139" y="13301"/>
                </a:lnTo>
                <a:lnTo>
                  <a:pt x="686861" y="5914"/>
                </a:lnTo>
                <a:lnTo>
                  <a:pt x="670682" y="1479"/>
                </a:lnTo>
                <a:lnTo>
                  <a:pt x="652593" y="0"/>
                </a:lnTo>
                <a:close/>
              </a:path>
              <a:path w="1221740" h="178434">
                <a:moveTo>
                  <a:pt x="718271" y="29804"/>
                </a:moveTo>
                <a:lnTo>
                  <a:pt x="652993" y="29804"/>
                </a:lnTo>
                <a:lnTo>
                  <a:pt x="663285" y="30727"/>
                </a:lnTo>
                <a:lnTo>
                  <a:pt x="672408" y="33445"/>
                </a:lnTo>
                <a:lnTo>
                  <a:pt x="697297" y="62710"/>
                </a:lnTo>
                <a:lnTo>
                  <a:pt x="700545" y="88574"/>
                </a:lnTo>
                <a:lnTo>
                  <a:pt x="699712" y="102629"/>
                </a:lnTo>
                <a:lnTo>
                  <a:pt x="680047" y="140113"/>
                </a:lnTo>
                <a:lnTo>
                  <a:pt x="652993" y="148546"/>
                </a:lnTo>
                <a:lnTo>
                  <a:pt x="718451" y="148546"/>
                </a:lnTo>
                <a:lnTo>
                  <a:pt x="723601" y="141836"/>
                </a:lnTo>
                <a:lnTo>
                  <a:pt x="730688" y="126637"/>
                </a:lnTo>
                <a:lnTo>
                  <a:pt x="734943" y="109163"/>
                </a:lnTo>
                <a:lnTo>
                  <a:pt x="736305" y="90215"/>
                </a:lnTo>
                <a:lnTo>
                  <a:pt x="736302" y="88574"/>
                </a:lnTo>
                <a:lnTo>
                  <a:pt x="734934" y="69510"/>
                </a:lnTo>
                <a:lnTo>
                  <a:pt x="730652" y="51914"/>
                </a:lnTo>
                <a:lnTo>
                  <a:pt x="723516" y="36624"/>
                </a:lnTo>
                <a:lnTo>
                  <a:pt x="718271" y="29804"/>
                </a:lnTo>
                <a:close/>
              </a:path>
              <a:path w="1221740" h="178434">
                <a:moveTo>
                  <a:pt x="798814" y="3124"/>
                </a:moveTo>
                <a:lnTo>
                  <a:pt x="763963" y="3124"/>
                </a:lnTo>
                <a:lnTo>
                  <a:pt x="763963" y="175226"/>
                </a:lnTo>
                <a:lnTo>
                  <a:pt x="798814" y="175226"/>
                </a:lnTo>
                <a:lnTo>
                  <a:pt x="798814" y="99993"/>
                </a:lnTo>
                <a:lnTo>
                  <a:pt x="850404" y="99993"/>
                </a:lnTo>
                <a:lnTo>
                  <a:pt x="845327" y="93300"/>
                </a:lnTo>
                <a:lnTo>
                  <a:pt x="838954" y="88855"/>
                </a:lnTo>
                <a:lnTo>
                  <a:pt x="831225" y="86691"/>
                </a:lnTo>
                <a:lnTo>
                  <a:pt x="837472" y="83167"/>
                </a:lnTo>
                <a:lnTo>
                  <a:pt x="841838" y="79401"/>
                </a:lnTo>
                <a:lnTo>
                  <a:pt x="843648" y="76434"/>
                </a:lnTo>
                <a:lnTo>
                  <a:pt x="798814" y="76434"/>
                </a:lnTo>
                <a:lnTo>
                  <a:pt x="798814" y="3124"/>
                </a:lnTo>
                <a:close/>
              </a:path>
              <a:path w="1221740" h="178434">
                <a:moveTo>
                  <a:pt x="850404" y="99993"/>
                </a:moveTo>
                <a:lnTo>
                  <a:pt x="798814" y="99993"/>
                </a:lnTo>
                <a:lnTo>
                  <a:pt x="804625" y="100072"/>
                </a:lnTo>
                <a:lnTo>
                  <a:pt x="808909" y="101152"/>
                </a:lnTo>
                <a:lnTo>
                  <a:pt x="814557" y="105401"/>
                </a:lnTo>
                <a:lnTo>
                  <a:pt x="818164" y="110689"/>
                </a:lnTo>
                <a:lnTo>
                  <a:pt x="822571" y="119181"/>
                </a:lnTo>
                <a:lnTo>
                  <a:pt x="826495" y="126673"/>
                </a:lnTo>
                <a:lnTo>
                  <a:pt x="826898" y="127274"/>
                </a:lnTo>
                <a:lnTo>
                  <a:pt x="828579" y="130276"/>
                </a:lnTo>
                <a:lnTo>
                  <a:pt x="828899" y="130917"/>
                </a:lnTo>
                <a:lnTo>
                  <a:pt x="849532" y="175226"/>
                </a:lnTo>
                <a:lnTo>
                  <a:pt x="890395" y="175226"/>
                </a:lnTo>
                <a:lnTo>
                  <a:pt x="866959" y="128112"/>
                </a:lnTo>
                <a:lnTo>
                  <a:pt x="862541" y="119528"/>
                </a:lnTo>
                <a:lnTo>
                  <a:pt x="858304" y="111975"/>
                </a:lnTo>
                <a:lnTo>
                  <a:pt x="854214" y="105401"/>
                </a:lnTo>
                <a:lnTo>
                  <a:pt x="850404" y="99993"/>
                </a:lnTo>
                <a:close/>
              </a:path>
              <a:path w="1221740" h="178434">
                <a:moveTo>
                  <a:pt x="888710" y="1922"/>
                </a:moveTo>
                <a:lnTo>
                  <a:pt x="884466" y="2044"/>
                </a:lnTo>
                <a:lnTo>
                  <a:pt x="883663" y="2044"/>
                </a:lnTo>
                <a:lnTo>
                  <a:pt x="872478" y="2471"/>
                </a:lnTo>
                <a:lnTo>
                  <a:pt x="837984" y="20952"/>
                </a:lnTo>
                <a:lnTo>
                  <a:pt x="823183" y="53549"/>
                </a:lnTo>
                <a:lnTo>
                  <a:pt x="819736" y="61323"/>
                </a:lnTo>
                <a:lnTo>
                  <a:pt x="798814" y="76434"/>
                </a:lnTo>
                <a:lnTo>
                  <a:pt x="843648" y="76434"/>
                </a:lnTo>
                <a:lnTo>
                  <a:pt x="846767" y="71387"/>
                </a:lnTo>
                <a:lnTo>
                  <a:pt x="849049" y="66419"/>
                </a:lnTo>
                <a:lnTo>
                  <a:pt x="855140" y="49234"/>
                </a:lnTo>
                <a:lnTo>
                  <a:pt x="858146" y="41824"/>
                </a:lnTo>
                <a:lnTo>
                  <a:pt x="862232" y="34613"/>
                </a:lnTo>
                <a:lnTo>
                  <a:pt x="864875" y="31927"/>
                </a:lnTo>
                <a:lnTo>
                  <a:pt x="871444" y="28403"/>
                </a:lnTo>
                <a:lnTo>
                  <a:pt x="876654" y="27522"/>
                </a:lnTo>
                <a:lnTo>
                  <a:pt x="888710" y="27522"/>
                </a:lnTo>
                <a:lnTo>
                  <a:pt x="888710" y="1922"/>
                </a:lnTo>
                <a:close/>
              </a:path>
              <a:path w="1221740" h="178434">
                <a:moveTo>
                  <a:pt x="888710" y="27522"/>
                </a:moveTo>
                <a:lnTo>
                  <a:pt x="883781" y="27522"/>
                </a:lnTo>
                <a:lnTo>
                  <a:pt x="888710" y="27640"/>
                </a:lnTo>
                <a:close/>
              </a:path>
              <a:path w="1221740" h="178434">
                <a:moveTo>
                  <a:pt x="996274" y="3124"/>
                </a:moveTo>
                <a:lnTo>
                  <a:pt x="959460" y="3124"/>
                </a:lnTo>
                <a:lnTo>
                  <a:pt x="892638" y="175226"/>
                </a:lnTo>
                <a:lnTo>
                  <a:pt x="929495" y="175226"/>
                </a:lnTo>
                <a:lnTo>
                  <a:pt x="943794" y="136047"/>
                </a:lnTo>
                <a:lnTo>
                  <a:pt x="1049523" y="136047"/>
                </a:lnTo>
                <a:lnTo>
                  <a:pt x="1037872" y="106963"/>
                </a:lnTo>
                <a:lnTo>
                  <a:pt x="954370" y="106963"/>
                </a:lnTo>
                <a:lnTo>
                  <a:pt x="977605" y="43265"/>
                </a:lnTo>
                <a:lnTo>
                  <a:pt x="1012354" y="43265"/>
                </a:lnTo>
                <a:lnTo>
                  <a:pt x="996274" y="3124"/>
                </a:lnTo>
                <a:close/>
              </a:path>
              <a:path w="1221740" h="178434">
                <a:moveTo>
                  <a:pt x="1049523" y="136047"/>
                </a:moveTo>
                <a:lnTo>
                  <a:pt x="1012821" y="136047"/>
                </a:lnTo>
                <a:lnTo>
                  <a:pt x="1027681" y="175226"/>
                </a:lnTo>
                <a:lnTo>
                  <a:pt x="1065218" y="175226"/>
                </a:lnTo>
                <a:lnTo>
                  <a:pt x="1049523" y="136047"/>
                </a:lnTo>
                <a:close/>
              </a:path>
              <a:path w="1221740" h="178434">
                <a:moveTo>
                  <a:pt x="1012354" y="43265"/>
                </a:moveTo>
                <a:lnTo>
                  <a:pt x="977605" y="43265"/>
                </a:lnTo>
                <a:lnTo>
                  <a:pt x="1001523" y="106963"/>
                </a:lnTo>
                <a:lnTo>
                  <a:pt x="1037872" y="106963"/>
                </a:lnTo>
                <a:lnTo>
                  <a:pt x="1012354" y="43265"/>
                </a:lnTo>
                <a:close/>
              </a:path>
              <a:path w="1221740" h="178434">
                <a:moveTo>
                  <a:pt x="1221498" y="3124"/>
                </a:moveTo>
                <a:lnTo>
                  <a:pt x="1148306" y="3124"/>
                </a:lnTo>
                <a:lnTo>
                  <a:pt x="1136190" y="3386"/>
                </a:lnTo>
                <a:lnTo>
                  <a:pt x="1097770" y="13445"/>
                </a:lnTo>
                <a:lnTo>
                  <a:pt x="1080644" y="51479"/>
                </a:lnTo>
                <a:lnTo>
                  <a:pt x="1081312" y="60200"/>
                </a:lnTo>
                <a:lnTo>
                  <a:pt x="1105273" y="93195"/>
                </a:lnTo>
                <a:lnTo>
                  <a:pt x="1125914" y="99269"/>
                </a:lnTo>
                <a:lnTo>
                  <a:pt x="1118542" y="103478"/>
                </a:lnTo>
                <a:lnTo>
                  <a:pt x="1093576" y="132401"/>
                </a:lnTo>
                <a:lnTo>
                  <a:pt x="1066704" y="175226"/>
                </a:lnTo>
                <a:lnTo>
                  <a:pt x="1108245" y="175226"/>
                </a:lnTo>
                <a:lnTo>
                  <a:pt x="1133165" y="137648"/>
                </a:lnTo>
                <a:lnTo>
                  <a:pt x="1140760" y="126638"/>
                </a:lnTo>
                <a:lnTo>
                  <a:pt x="1168577" y="103356"/>
                </a:lnTo>
                <a:lnTo>
                  <a:pt x="1221498" y="103356"/>
                </a:lnTo>
                <a:lnTo>
                  <a:pt x="1221498" y="75956"/>
                </a:lnTo>
                <a:lnTo>
                  <a:pt x="1160928" y="75956"/>
                </a:lnTo>
                <a:lnTo>
                  <a:pt x="1151103" y="75873"/>
                </a:lnTo>
                <a:lnTo>
                  <a:pt x="1116460" y="59651"/>
                </a:lnTo>
                <a:lnTo>
                  <a:pt x="1116460" y="47793"/>
                </a:lnTo>
                <a:lnTo>
                  <a:pt x="1221498" y="32209"/>
                </a:lnTo>
                <a:lnTo>
                  <a:pt x="1221498" y="3124"/>
                </a:lnTo>
                <a:close/>
              </a:path>
              <a:path w="1221740" h="178434">
                <a:moveTo>
                  <a:pt x="1221498" y="103356"/>
                </a:moveTo>
                <a:lnTo>
                  <a:pt x="1186646" y="103356"/>
                </a:lnTo>
                <a:lnTo>
                  <a:pt x="1186646" y="175226"/>
                </a:lnTo>
                <a:lnTo>
                  <a:pt x="1221498" y="175226"/>
                </a:lnTo>
                <a:lnTo>
                  <a:pt x="1221498" y="103356"/>
                </a:lnTo>
                <a:close/>
              </a:path>
              <a:path w="1221740" h="178434">
                <a:moveTo>
                  <a:pt x="1221498" y="32209"/>
                </a:moveTo>
                <a:lnTo>
                  <a:pt x="1186646" y="32209"/>
                </a:lnTo>
                <a:lnTo>
                  <a:pt x="1186646" y="75956"/>
                </a:lnTo>
                <a:lnTo>
                  <a:pt x="1221498" y="75956"/>
                </a:lnTo>
                <a:lnTo>
                  <a:pt x="1221498" y="3220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3" name="object 23"/>
          <p:cNvSpPr/>
          <p:nvPr/>
        </p:nvSpPr>
        <p:spPr>
          <a:xfrm>
            <a:off x="7971574" y="8447709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96913"/>
                </a:moveTo>
                <a:lnTo>
                  <a:pt x="102641" y="96913"/>
                </a:lnTo>
                <a:lnTo>
                  <a:pt x="102641" y="172148"/>
                </a:lnTo>
                <a:lnTo>
                  <a:pt x="137490" y="172148"/>
                </a:lnTo>
                <a:lnTo>
                  <a:pt x="137490" y="96913"/>
                </a:lnTo>
                <a:close/>
              </a:path>
              <a:path w="304800" h="172720">
                <a:moveTo>
                  <a:pt x="137490" y="50"/>
                </a:moveTo>
                <a:lnTo>
                  <a:pt x="102641" y="50"/>
                </a:lnTo>
                <a:lnTo>
                  <a:pt x="102641" y="67310"/>
                </a:lnTo>
                <a:lnTo>
                  <a:pt x="34861" y="67310"/>
                </a:lnTo>
                <a:lnTo>
                  <a:pt x="34861" y="0"/>
                </a:lnTo>
                <a:lnTo>
                  <a:pt x="0" y="0"/>
                </a:lnTo>
                <a:lnTo>
                  <a:pt x="0" y="67310"/>
                </a:lnTo>
                <a:lnTo>
                  <a:pt x="0" y="96520"/>
                </a:lnTo>
                <a:lnTo>
                  <a:pt x="0" y="172720"/>
                </a:lnTo>
                <a:lnTo>
                  <a:pt x="34861" y="172720"/>
                </a:lnTo>
                <a:lnTo>
                  <a:pt x="34861" y="96520"/>
                </a:lnTo>
                <a:lnTo>
                  <a:pt x="137490" y="96520"/>
                </a:lnTo>
                <a:lnTo>
                  <a:pt x="137490" y="67830"/>
                </a:lnTo>
                <a:lnTo>
                  <a:pt x="137490" y="67310"/>
                </a:lnTo>
                <a:lnTo>
                  <a:pt x="137490" y="50"/>
                </a:lnTo>
                <a:close/>
              </a:path>
              <a:path w="304800" h="172720">
                <a:moveTo>
                  <a:pt x="304342" y="143510"/>
                </a:moveTo>
                <a:lnTo>
                  <a:pt x="208445" y="143510"/>
                </a:lnTo>
                <a:lnTo>
                  <a:pt x="208445" y="96520"/>
                </a:lnTo>
                <a:lnTo>
                  <a:pt x="294487" y="96520"/>
                </a:lnTo>
                <a:lnTo>
                  <a:pt x="294487" y="67310"/>
                </a:lnTo>
                <a:lnTo>
                  <a:pt x="208445" y="67310"/>
                </a:lnTo>
                <a:lnTo>
                  <a:pt x="208445" y="29210"/>
                </a:lnTo>
                <a:lnTo>
                  <a:pt x="300977" y="29210"/>
                </a:lnTo>
                <a:lnTo>
                  <a:pt x="300977" y="0"/>
                </a:lnTo>
                <a:lnTo>
                  <a:pt x="173583" y="0"/>
                </a:lnTo>
                <a:lnTo>
                  <a:pt x="173583" y="29210"/>
                </a:lnTo>
                <a:lnTo>
                  <a:pt x="173583" y="67310"/>
                </a:lnTo>
                <a:lnTo>
                  <a:pt x="173583" y="96520"/>
                </a:lnTo>
                <a:lnTo>
                  <a:pt x="173583" y="143510"/>
                </a:lnTo>
                <a:lnTo>
                  <a:pt x="173583" y="172720"/>
                </a:lnTo>
                <a:lnTo>
                  <a:pt x="304342" y="172720"/>
                </a:lnTo>
                <a:lnTo>
                  <a:pt x="304342" y="14351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4" name="object 24"/>
          <p:cNvSpPr/>
          <p:nvPr/>
        </p:nvSpPr>
        <p:spPr>
          <a:xfrm>
            <a:off x="8293227" y="8447761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83"/>
                </a:lnTo>
                <a:lnTo>
                  <a:pt x="50965" y="29083"/>
                </a:lnTo>
                <a:lnTo>
                  <a:pt x="50965" y="172097"/>
                </a:lnTo>
                <a:lnTo>
                  <a:pt x="85813" y="172097"/>
                </a:lnTo>
                <a:lnTo>
                  <a:pt x="85813" y="29083"/>
                </a:lnTo>
                <a:lnTo>
                  <a:pt x="136525" y="29083"/>
                </a:lnTo>
                <a:lnTo>
                  <a:pt x="136525" y="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/>
          <p:nvPr/>
        </p:nvSpPr>
        <p:spPr>
          <a:xfrm>
            <a:off x="7971574" y="8937930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68580"/>
                </a:moveTo>
                <a:lnTo>
                  <a:pt x="34848" y="68580"/>
                </a:lnTo>
                <a:lnTo>
                  <a:pt x="34848" y="0"/>
                </a:lnTo>
                <a:lnTo>
                  <a:pt x="0" y="0"/>
                </a:lnTo>
                <a:lnTo>
                  <a:pt x="0" y="68580"/>
                </a:lnTo>
                <a:lnTo>
                  <a:pt x="0" y="97790"/>
                </a:lnTo>
                <a:lnTo>
                  <a:pt x="0" y="172720"/>
                </a:lnTo>
                <a:lnTo>
                  <a:pt x="34848" y="172720"/>
                </a:lnTo>
                <a:lnTo>
                  <a:pt x="34848" y="97790"/>
                </a:lnTo>
                <a:lnTo>
                  <a:pt x="102641" y="97790"/>
                </a:lnTo>
                <a:lnTo>
                  <a:pt x="102641" y="172669"/>
                </a:lnTo>
                <a:lnTo>
                  <a:pt x="137490" y="172669"/>
                </a:lnTo>
                <a:lnTo>
                  <a:pt x="137490" y="97790"/>
                </a:lnTo>
                <a:lnTo>
                  <a:pt x="137490" y="97447"/>
                </a:lnTo>
                <a:lnTo>
                  <a:pt x="137490" y="68580"/>
                </a:lnTo>
                <a:close/>
              </a:path>
              <a:path w="304800" h="172720">
                <a:moveTo>
                  <a:pt x="137490" y="571"/>
                </a:moveTo>
                <a:lnTo>
                  <a:pt x="102641" y="571"/>
                </a:lnTo>
                <a:lnTo>
                  <a:pt x="102641" y="68351"/>
                </a:lnTo>
                <a:lnTo>
                  <a:pt x="137490" y="68351"/>
                </a:lnTo>
                <a:lnTo>
                  <a:pt x="137490" y="571"/>
                </a:lnTo>
                <a:close/>
              </a:path>
              <a:path w="304800" h="172720">
                <a:moveTo>
                  <a:pt x="304342" y="143510"/>
                </a:moveTo>
                <a:lnTo>
                  <a:pt x="208432" y="143510"/>
                </a:lnTo>
                <a:lnTo>
                  <a:pt x="208432" y="96520"/>
                </a:lnTo>
                <a:lnTo>
                  <a:pt x="294487" y="96520"/>
                </a:lnTo>
                <a:lnTo>
                  <a:pt x="294487" y="67310"/>
                </a:lnTo>
                <a:lnTo>
                  <a:pt x="208432" y="67310"/>
                </a:lnTo>
                <a:lnTo>
                  <a:pt x="208432" y="29210"/>
                </a:lnTo>
                <a:lnTo>
                  <a:pt x="300977" y="29210"/>
                </a:lnTo>
                <a:lnTo>
                  <a:pt x="300977" y="0"/>
                </a:lnTo>
                <a:lnTo>
                  <a:pt x="173583" y="0"/>
                </a:lnTo>
                <a:lnTo>
                  <a:pt x="173583" y="29210"/>
                </a:lnTo>
                <a:lnTo>
                  <a:pt x="173583" y="67310"/>
                </a:lnTo>
                <a:lnTo>
                  <a:pt x="173583" y="96520"/>
                </a:lnTo>
                <a:lnTo>
                  <a:pt x="173583" y="143510"/>
                </a:lnTo>
                <a:lnTo>
                  <a:pt x="173583" y="172720"/>
                </a:lnTo>
                <a:lnTo>
                  <a:pt x="304342" y="172720"/>
                </a:lnTo>
                <a:lnTo>
                  <a:pt x="304342" y="14351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6" name="object 26"/>
          <p:cNvSpPr/>
          <p:nvPr/>
        </p:nvSpPr>
        <p:spPr>
          <a:xfrm>
            <a:off x="8293227" y="8938501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83"/>
                </a:lnTo>
                <a:lnTo>
                  <a:pt x="50952" y="29083"/>
                </a:lnTo>
                <a:lnTo>
                  <a:pt x="50952" y="172097"/>
                </a:lnTo>
                <a:lnTo>
                  <a:pt x="85801" y="172097"/>
                </a:lnTo>
                <a:lnTo>
                  <a:pt x="85801" y="29083"/>
                </a:lnTo>
                <a:lnTo>
                  <a:pt x="136525" y="29083"/>
                </a:lnTo>
                <a:lnTo>
                  <a:pt x="136525" y="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7" name="object 27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0177376" y="4582922"/>
            <a:ext cx="245214" cy="176188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2276316" y="4582922"/>
            <a:ext cx="245813" cy="176188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4373854" y="4586047"/>
            <a:ext cx="249537" cy="173062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16472078" y="4582922"/>
            <a:ext cx="251700" cy="176188"/>
          </a:xfrm>
          <a:prstGeom prst="rect">
            <a:avLst/>
          </a:prstGeom>
        </p:spPr>
      </p:pic>
      <p:sp>
        <p:nvSpPr>
          <p:cNvPr id="31" name="object 31"/>
          <p:cNvSpPr/>
          <p:nvPr/>
        </p:nvSpPr>
        <p:spPr>
          <a:xfrm>
            <a:off x="9990493" y="5045508"/>
            <a:ext cx="619125" cy="178435"/>
          </a:xfrm>
          <a:custGeom>
            <a:avLst/>
            <a:gdLst/>
            <a:ahLst/>
            <a:cxnLst/>
            <a:rect l="l" t="t" r="r" b="b"/>
            <a:pathLst>
              <a:path w="619125" h="178435">
                <a:moveTo>
                  <a:pt x="127393" y="3124"/>
                </a:moveTo>
                <a:lnTo>
                  <a:pt x="0" y="3124"/>
                </a:lnTo>
                <a:lnTo>
                  <a:pt x="0" y="175225"/>
                </a:lnTo>
                <a:lnTo>
                  <a:pt x="130759" y="175225"/>
                </a:lnTo>
                <a:lnTo>
                  <a:pt x="130759" y="146141"/>
                </a:lnTo>
                <a:lnTo>
                  <a:pt x="34851" y="146141"/>
                </a:lnTo>
                <a:lnTo>
                  <a:pt x="34851" y="99510"/>
                </a:lnTo>
                <a:lnTo>
                  <a:pt x="120902" y="99510"/>
                </a:lnTo>
                <a:lnTo>
                  <a:pt x="120902" y="70426"/>
                </a:lnTo>
                <a:lnTo>
                  <a:pt x="34851" y="70426"/>
                </a:lnTo>
                <a:lnTo>
                  <a:pt x="34851" y="32208"/>
                </a:lnTo>
                <a:lnTo>
                  <a:pt x="127393" y="32208"/>
                </a:lnTo>
                <a:lnTo>
                  <a:pt x="127393" y="3124"/>
                </a:lnTo>
                <a:close/>
              </a:path>
              <a:path w="619125" h="178435">
                <a:moveTo>
                  <a:pt x="234637" y="0"/>
                </a:moveTo>
                <a:lnTo>
                  <a:pt x="188231" y="13384"/>
                </a:lnTo>
                <a:lnTo>
                  <a:pt x="159626" y="52394"/>
                </a:lnTo>
                <a:lnTo>
                  <a:pt x="154072" y="90578"/>
                </a:lnTo>
                <a:lnTo>
                  <a:pt x="155454" y="109837"/>
                </a:lnTo>
                <a:lnTo>
                  <a:pt x="176147" y="154673"/>
                </a:lnTo>
                <a:lnTo>
                  <a:pt x="216162" y="176645"/>
                </a:lnTo>
                <a:lnTo>
                  <a:pt x="232553" y="178109"/>
                </a:lnTo>
                <a:lnTo>
                  <a:pt x="245795" y="177246"/>
                </a:lnTo>
                <a:lnTo>
                  <a:pt x="286635" y="156509"/>
                </a:lnTo>
                <a:lnTo>
                  <a:pt x="292672" y="148305"/>
                </a:lnTo>
                <a:lnTo>
                  <a:pt x="232192" y="148305"/>
                </a:lnTo>
                <a:lnTo>
                  <a:pt x="223230" y="147441"/>
                </a:lnTo>
                <a:lnTo>
                  <a:pt x="192827" y="115916"/>
                </a:lnTo>
                <a:lnTo>
                  <a:pt x="189889" y="88012"/>
                </a:lnTo>
                <a:lnTo>
                  <a:pt x="190633" y="73696"/>
                </a:lnTo>
                <a:lnTo>
                  <a:pt x="208233" y="37528"/>
                </a:lnTo>
                <a:lnTo>
                  <a:pt x="232912" y="29804"/>
                </a:lnTo>
                <a:lnTo>
                  <a:pt x="294698" y="29804"/>
                </a:lnTo>
                <a:lnTo>
                  <a:pt x="291467" y="24837"/>
                </a:lnTo>
                <a:lnTo>
                  <a:pt x="285951" y="18708"/>
                </a:lnTo>
                <a:lnTo>
                  <a:pt x="275353" y="10529"/>
                </a:lnTo>
                <a:lnTo>
                  <a:pt x="263268" y="4682"/>
                </a:lnTo>
                <a:lnTo>
                  <a:pt x="249696" y="1171"/>
                </a:lnTo>
                <a:lnTo>
                  <a:pt x="234637" y="0"/>
                </a:lnTo>
                <a:close/>
              </a:path>
              <a:path w="619125" h="178435">
                <a:moveTo>
                  <a:pt x="270410" y="111768"/>
                </a:moveTo>
                <a:lnTo>
                  <a:pt x="245106" y="146107"/>
                </a:lnTo>
                <a:lnTo>
                  <a:pt x="232192" y="148305"/>
                </a:lnTo>
                <a:lnTo>
                  <a:pt x="292672" y="148305"/>
                </a:lnTo>
                <a:lnTo>
                  <a:pt x="293729" y="146868"/>
                </a:lnTo>
                <a:lnTo>
                  <a:pt x="299539" y="135401"/>
                </a:lnTo>
                <a:lnTo>
                  <a:pt x="304059" y="122104"/>
                </a:lnTo>
                <a:lnTo>
                  <a:pt x="270410" y="111768"/>
                </a:lnTo>
                <a:close/>
              </a:path>
              <a:path w="619125" h="178435">
                <a:moveTo>
                  <a:pt x="294698" y="29804"/>
                </a:moveTo>
                <a:lnTo>
                  <a:pt x="242125" y="29804"/>
                </a:lnTo>
                <a:lnTo>
                  <a:pt x="249980" y="32371"/>
                </a:lnTo>
                <a:lnTo>
                  <a:pt x="262919" y="42706"/>
                </a:lnTo>
                <a:lnTo>
                  <a:pt x="267163" y="49754"/>
                </a:lnTo>
                <a:lnTo>
                  <a:pt x="269208" y="58651"/>
                </a:lnTo>
                <a:lnTo>
                  <a:pt x="303580" y="50474"/>
                </a:lnTo>
                <a:lnTo>
                  <a:pt x="300273" y="40717"/>
                </a:lnTo>
                <a:lnTo>
                  <a:pt x="296238" y="32172"/>
                </a:lnTo>
                <a:lnTo>
                  <a:pt x="294698" y="29804"/>
                </a:lnTo>
                <a:close/>
              </a:path>
              <a:path w="619125" h="178435">
                <a:moveTo>
                  <a:pt x="401490" y="32208"/>
                </a:moveTo>
                <a:lnTo>
                  <a:pt x="366638" y="32208"/>
                </a:lnTo>
                <a:lnTo>
                  <a:pt x="366638" y="175225"/>
                </a:lnTo>
                <a:lnTo>
                  <a:pt x="401490" y="175225"/>
                </a:lnTo>
                <a:lnTo>
                  <a:pt x="401490" y="32208"/>
                </a:lnTo>
                <a:close/>
              </a:path>
              <a:path w="619125" h="178435">
                <a:moveTo>
                  <a:pt x="452206" y="3124"/>
                </a:moveTo>
                <a:lnTo>
                  <a:pt x="315680" y="3124"/>
                </a:lnTo>
                <a:lnTo>
                  <a:pt x="315680" y="32208"/>
                </a:lnTo>
                <a:lnTo>
                  <a:pt x="452206" y="32208"/>
                </a:lnTo>
                <a:lnTo>
                  <a:pt x="452206" y="3124"/>
                </a:lnTo>
                <a:close/>
              </a:path>
              <a:path w="619125" h="178435">
                <a:moveTo>
                  <a:pt x="510335" y="3124"/>
                </a:moveTo>
                <a:lnTo>
                  <a:pt x="475480" y="3124"/>
                </a:lnTo>
                <a:lnTo>
                  <a:pt x="475480" y="175225"/>
                </a:lnTo>
                <a:lnTo>
                  <a:pt x="556686" y="175225"/>
                </a:lnTo>
                <a:lnTo>
                  <a:pt x="566841" y="174948"/>
                </a:lnTo>
                <a:lnTo>
                  <a:pt x="605440" y="159760"/>
                </a:lnTo>
                <a:lnTo>
                  <a:pt x="614522" y="146141"/>
                </a:lnTo>
                <a:lnTo>
                  <a:pt x="510335" y="146141"/>
                </a:lnTo>
                <a:lnTo>
                  <a:pt x="510335" y="100954"/>
                </a:lnTo>
                <a:lnTo>
                  <a:pt x="613639" y="100954"/>
                </a:lnTo>
                <a:lnTo>
                  <a:pt x="610715" y="95327"/>
                </a:lnTo>
                <a:lnTo>
                  <a:pt x="572036" y="72831"/>
                </a:lnTo>
                <a:lnTo>
                  <a:pt x="556765" y="71870"/>
                </a:lnTo>
                <a:lnTo>
                  <a:pt x="510335" y="71870"/>
                </a:lnTo>
                <a:lnTo>
                  <a:pt x="510335" y="3124"/>
                </a:lnTo>
                <a:close/>
              </a:path>
              <a:path w="619125" h="178435">
                <a:moveTo>
                  <a:pt x="613639" y="100954"/>
                </a:moveTo>
                <a:lnTo>
                  <a:pt x="545626" y="100954"/>
                </a:lnTo>
                <a:lnTo>
                  <a:pt x="555145" y="101299"/>
                </a:lnTo>
                <a:lnTo>
                  <a:pt x="563154" y="102331"/>
                </a:lnTo>
                <a:lnTo>
                  <a:pt x="569660" y="104046"/>
                </a:lnTo>
                <a:lnTo>
                  <a:pt x="574671" y="106441"/>
                </a:lnTo>
                <a:lnTo>
                  <a:pt x="580320" y="110087"/>
                </a:lnTo>
                <a:lnTo>
                  <a:pt x="583163" y="115815"/>
                </a:lnTo>
                <a:lnTo>
                  <a:pt x="583163" y="129117"/>
                </a:lnTo>
                <a:lnTo>
                  <a:pt x="555044" y="146141"/>
                </a:lnTo>
                <a:lnTo>
                  <a:pt x="614522" y="146141"/>
                </a:lnTo>
                <a:lnTo>
                  <a:pt x="616750" y="140432"/>
                </a:lnTo>
                <a:lnTo>
                  <a:pt x="618423" y="132620"/>
                </a:lnTo>
                <a:lnTo>
                  <a:pt x="618980" y="124148"/>
                </a:lnTo>
                <a:lnTo>
                  <a:pt x="618063" y="113775"/>
                </a:lnTo>
                <a:lnTo>
                  <a:pt x="615309" y="104168"/>
                </a:lnTo>
                <a:lnTo>
                  <a:pt x="613639" y="100954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2" name="object 32"/>
          <p:cNvSpPr/>
          <p:nvPr/>
        </p:nvSpPr>
        <p:spPr>
          <a:xfrm>
            <a:off x="12089779" y="5045508"/>
            <a:ext cx="619125" cy="178435"/>
          </a:xfrm>
          <a:custGeom>
            <a:avLst/>
            <a:gdLst/>
            <a:ahLst/>
            <a:cxnLst/>
            <a:rect l="l" t="t" r="r" b="b"/>
            <a:pathLst>
              <a:path w="619125" h="178435">
                <a:moveTo>
                  <a:pt x="127393" y="3124"/>
                </a:moveTo>
                <a:lnTo>
                  <a:pt x="0" y="3124"/>
                </a:lnTo>
                <a:lnTo>
                  <a:pt x="0" y="175225"/>
                </a:lnTo>
                <a:lnTo>
                  <a:pt x="130759" y="175225"/>
                </a:lnTo>
                <a:lnTo>
                  <a:pt x="130759" y="146141"/>
                </a:lnTo>
                <a:lnTo>
                  <a:pt x="34851" y="146141"/>
                </a:lnTo>
                <a:lnTo>
                  <a:pt x="34851" y="99510"/>
                </a:lnTo>
                <a:lnTo>
                  <a:pt x="120902" y="99510"/>
                </a:lnTo>
                <a:lnTo>
                  <a:pt x="120902" y="70426"/>
                </a:lnTo>
                <a:lnTo>
                  <a:pt x="34851" y="70426"/>
                </a:lnTo>
                <a:lnTo>
                  <a:pt x="34851" y="32208"/>
                </a:lnTo>
                <a:lnTo>
                  <a:pt x="127393" y="32208"/>
                </a:lnTo>
                <a:lnTo>
                  <a:pt x="127393" y="3124"/>
                </a:lnTo>
                <a:close/>
              </a:path>
              <a:path w="619125" h="178435">
                <a:moveTo>
                  <a:pt x="234637" y="0"/>
                </a:moveTo>
                <a:lnTo>
                  <a:pt x="188231" y="13384"/>
                </a:lnTo>
                <a:lnTo>
                  <a:pt x="159626" y="52394"/>
                </a:lnTo>
                <a:lnTo>
                  <a:pt x="154072" y="90578"/>
                </a:lnTo>
                <a:lnTo>
                  <a:pt x="155454" y="109837"/>
                </a:lnTo>
                <a:lnTo>
                  <a:pt x="176147" y="154673"/>
                </a:lnTo>
                <a:lnTo>
                  <a:pt x="216162" y="176645"/>
                </a:lnTo>
                <a:lnTo>
                  <a:pt x="232553" y="178109"/>
                </a:lnTo>
                <a:lnTo>
                  <a:pt x="245795" y="177246"/>
                </a:lnTo>
                <a:lnTo>
                  <a:pt x="286635" y="156509"/>
                </a:lnTo>
                <a:lnTo>
                  <a:pt x="292672" y="148305"/>
                </a:lnTo>
                <a:lnTo>
                  <a:pt x="232192" y="148305"/>
                </a:lnTo>
                <a:lnTo>
                  <a:pt x="223231" y="147441"/>
                </a:lnTo>
                <a:lnTo>
                  <a:pt x="192827" y="115916"/>
                </a:lnTo>
                <a:lnTo>
                  <a:pt x="189889" y="88012"/>
                </a:lnTo>
                <a:lnTo>
                  <a:pt x="190633" y="73696"/>
                </a:lnTo>
                <a:lnTo>
                  <a:pt x="208233" y="37528"/>
                </a:lnTo>
                <a:lnTo>
                  <a:pt x="232912" y="29804"/>
                </a:lnTo>
                <a:lnTo>
                  <a:pt x="294698" y="29804"/>
                </a:lnTo>
                <a:lnTo>
                  <a:pt x="291468" y="24837"/>
                </a:lnTo>
                <a:lnTo>
                  <a:pt x="285951" y="18708"/>
                </a:lnTo>
                <a:lnTo>
                  <a:pt x="275353" y="10529"/>
                </a:lnTo>
                <a:lnTo>
                  <a:pt x="263268" y="4682"/>
                </a:lnTo>
                <a:lnTo>
                  <a:pt x="249696" y="1171"/>
                </a:lnTo>
                <a:lnTo>
                  <a:pt x="234637" y="0"/>
                </a:lnTo>
                <a:close/>
              </a:path>
              <a:path w="619125" h="178435">
                <a:moveTo>
                  <a:pt x="270410" y="111768"/>
                </a:moveTo>
                <a:lnTo>
                  <a:pt x="245106" y="146107"/>
                </a:lnTo>
                <a:lnTo>
                  <a:pt x="232192" y="148305"/>
                </a:lnTo>
                <a:lnTo>
                  <a:pt x="292672" y="148305"/>
                </a:lnTo>
                <a:lnTo>
                  <a:pt x="293729" y="146868"/>
                </a:lnTo>
                <a:lnTo>
                  <a:pt x="299539" y="135401"/>
                </a:lnTo>
                <a:lnTo>
                  <a:pt x="304059" y="122104"/>
                </a:lnTo>
                <a:lnTo>
                  <a:pt x="270410" y="111768"/>
                </a:lnTo>
                <a:close/>
              </a:path>
              <a:path w="619125" h="178435">
                <a:moveTo>
                  <a:pt x="294698" y="29804"/>
                </a:moveTo>
                <a:lnTo>
                  <a:pt x="242125" y="29804"/>
                </a:lnTo>
                <a:lnTo>
                  <a:pt x="249980" y="32371"/>
                </a:lnTo>
                <a:lnTo>
                  <a:pt x="262919" y="42706"/>
                </a:lnTo>
                <a:lnTo>
                  <a:pt x="267163" y="49754"/>
                </a:lnTo>
                <a:lnTo>
                  <a:pt x="269208" y="58651"/>
                </a:lnTo>
                <a:lnTo>
                  <a:pt x="303580" y="50474"/>
                </a:lnTo>
                <a:lnTo>
                  <a:pt x="300274" y="40717"/>
                </a:lnTo>
                <a:lnTo>
                  <a:pt x="296239" y="32172"/>
                </a:lnTo>
                <a:lnTo>
                  <a:pt x="294698" y="29804"/>
                </a:lnTo>
                <a:close/>
              </a:path>
              <a:path w="619125" h="178435">
                <a:moveTo>
                  <a:pt x="401490" y="32208"/>
                </a:moveTo>
                <a:lnTo>
                  <a:pt x="366638" y="32208"/>
                </a:lnTo>
                <a:lnTo>
                  <a:pt x="366638" y="175225"/>
                </a:lnTo>
                <a:lnTo>
                  <a:pt x="401490" y="175225"/>
                </a:lnTo>
                <a:lnTo>
                  <a:pt x="401490" y="32208"/>
                </a:lnTo>
                <a:close/>
              </a:path>
              <a:path w="619125" h="178435">
                <a:moveTo>
                  <a:pt x="452207" y="3124"/>
                </a:moveTo>
                <a:lnTo>
                  <a:pt x="315680" y="3124"/>
                </a:lnTo>
                <a:lnTo>
                  <a:pt x="315680" y="32208"/>
                </a:lnTo>
                <a:lnTo>
                  <a:pt x="452207" y="32208"/>
                </a:lnTo>
                <a:lnTo>
                  <a:pt x="452207" y="3124"/>
                </a:lnTo>
                <a:close/>
              </a:path>
              <a:path w="619125" h="178435">
                <a:moveTo>
                  <a:pt x="510336" y="3124"/>
                </a:moveTo>
                <a:lnTo>
                  <a:pt x="475481" y="3124"/>
                </a:lnTo>
                <a:lnTo>
                  <a:pt x="475481" y="175225"/>
                </a:lnTo>
                <a:lnTo>
                  <a:pt x="556686" y="175225"/>
                </a:lnTo>
                <a:lnTo>
                  <a:pt x="566841" y="174948"/>
                </a:lnTo>
                <a:lnTo>
                  <a:pt x="605440" y="159760"/>
                </a:lnTo>
                <a:lnTo>
                  <a:pt x="614522" y="146141"/>
                </a:lnTo>
                <a:lnTo>
                  <a:pt x="510336" y="146141"/>
                </a:lnTo>
                <a:lnTo>
                  <a:pt x="510336" y="100954"/>
                </a:lnTo>
                <a:lnTo>
                  <a:pt x="613639" y="100954"/>
                </a:lnTo>
                <a:lnTo>
                  <a:pt x="610715" y="95327"/>
                </a:lnTo>
                <a:lnTo>
                  <a:pt x="572036" y="72831"/>
                </a:lnTo>
                <a:lnTo>
                  <a:pt x="556765" y="71870"/>
                </a:lnTo>
                <a:lnTo>
                  <a:pt x="510336" y="71870"/>
                </a:lnTo>
                <a:lnTo>
                  <a:pt x="510336" y="3124"/>
                </a:lnTo>
                <a:close/>
              </a:path>
              <a:path w="619125" h="178435">
                <a:moveTo>
                  <a:pt x="613639" y="100954"/>
                </a:moveTo>
                <a:lnTo>
                  <a:pt x="545627" y="100954"/>
                </a:lnTo>
                <a:lnTo>
                  <a:pt x="555145" y="101299"/>
                </a:lnTo>
                <a:lnTo>
                  <a:pt x="563154" y="102331"/>
                </a:lnTo>
                <a:lnTo>
                  <a:pt x="569661" y="104046"/>
                </a:lnTo>
                <a:lnTo>
                  <a:pt x="574672" y="106441"/>
                </a:lnTo>
                <a:lnTo>
                  <a:pt x="580320" y="110087"/>
                </a:lnTo>
                <a:lnTo>
                  <a:pt x="583163" y="115815"/>
                </a:lnTo>
                <a:lnTo>
                  <a:pt x="583163" y="129117"/>
                </a:lnTo>
                <a:lnTo>
                  <a:pt x="555044" y="146141"/>
                </a:lnTo>
                <a:lnTo>
                  <a:pt x="614522" y="146141"/>
                </a:lnTo>
                <a:lnTo>
                  <a:pt x="616751" y="140432"/>
                </a:lnTo>
                <a:lnTo>
                  <a:pt x="618423" y="132620"/>
                </a:lnTo>
                <a:lnTo>
                  <a:pt x="618980" y="124148"/>
                </a:lnTo>
                <a:lnTo>
                  <a:pt x="618063" y="113775"/>
                </a:lnTo>
                <a:lnTo>
                  <a:pt x="615309" y="104168"/>
                </a:lnTo>
                <a:lnTo>
                  <a:pt x="613639" y="100954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3" name="object 33"/>
          <p:cNvSpPr/>
          <p:nvPr/>
        </p:nvSpPr>
        <p:spPr>
          <a:xfrm>
            <a:off x="14189119" y="5045508"/>
            <a:ext cx="619125" cy="178435"/>
          </a:xfrm>
          <a:custGeom>
            <a:avLst/>
            <a:gdLst/>
            <a:ahLst/>
            <a:cxnLst/>
            <a:rect l="l" t="t" r="r" b="b"/>
            <a:pathLst>
              <a:path w="619125" h="178435">
                <a:moveTo>
                  <a:pt x="127392" y="3124"/>
                </a:moveTo>
                <a:lnTo>
                  <a:pt x="0" y="3124"/>
                </a:lnTo>
                <a:lnTo>
                  <a:pt x="0" y="175225"/>
                </a:lnTo>
                <a:lnTo>
                  <a:pt x="130759" y="175225"/>
                </a:lnTo>
                <a:lnTo>
                  <a:pt x="130759" y="146141"/>
                </a:lnTo>
                <a:lnTo>
                  <a:pt x="34851" y="146141"/>
                </a:lnTo>
                <a:lnTo>
                  <a:pt x="34851" y="99510"/>
                </a:lnTo>
                <a:lnTo>
                  <a:pt x="120902" y="99510"/>
                </a:lnTo>
                <a:lnTo>
                  <a:pt x="120902" y="70426"/>
                </a:lnTo>
                <a:lnTo>
                  <a:pt x="34851" y="70426"/>
                </a:lnTo>
                <a:lnTo>
                  <a:pt x="34851" y="32208"/>
                </a:lnTo>
                <a:lnTo>
                  <a:pt x="127392" y="32208"/>
                </a:lnTo>
                <a:lnTo>
                  <a:pt x="127392" y="3124"/>
                </a:lnTo>
                <a:close/>
              </a:path>
              <a:path w="619125" h="178435">
                <a:moveTo>
                  <a:pt x="234637" y="0"/>
                </a:moveTo>
                <a:lnTo>
                  <a:pt x="188231" y="13384"/>
                </a:lnTo>
                <a:lnTo>
                  <a:pt x="159626" y="52394"/>
                </a:lnTo>
                <a:lnTo>
                  <a:pt x="154072" y="90578"/>
                </a:lnTo>
                <a:lnTo>
                  <a:pt x="155454" y="109837"/>
                </a:lnTo>
                <a:lnTo>
                  <a:pt x="176147" y="154673"/>
                </a:lnTo>
                <a:lnTo>
                  <a:pt x="216162" y="176645"/>
                </a:lnTo>
                <a:lnTo>
                  <a:pt x="232552" y="178109"/>
                </a:lnTo>
                <a:lnTo>
                  <a:pt x="245795" y="177246"/>
                </a:lnTo>
                <a:lnTo>
                  <a:pt x="286635" y="156509"/>
                </a:lnTo>
                <a:lnTo>
                  <a:pt x="292672" y="148305"/>
                </a:lnTo>
                <a:lnTo>
                  <a:pt x="232192" y="148305"/>
                </a:lnTo>
                <a:lnTo>
                  <a:pt x="223230" y="147441"/>
                </a:lnTo>
                <a:lnTo>
                  <a:pt x="192827" y="115916"/>
                </a:lnTo>
                <a:lnTo>
                  <a:pt x="189889" y="88012"/>
                </a:lnTo>
                <a:lnTo>
                  <a:pt x="190633" y="73696"/>
                </a:lnTo>
                <a:lnTo>
                  <a:pt x="208232" y="37528"/>
                </a:lnTo>
                <a:lnTo>
                  <a:pt x="232912" y="29804"/>
                </a:lnTo>
                <a:lnTo>
                  <a:pt x="294698" y="29804"/>
                </a:lnTo>
                <a:lnTo>
                  <a:pt x="291467" y="24837"/>
                </a:lnTo>
                <a:lnTo>
                  <a:pt x="285951" y="18708"/>
                </a:lnTo>
                <a:lnTo>
                  <a:pt x="275353" y="10529"/>
                </a:lnTo>
                <a:lnTo>
                  <a:pt x="263268" y="4682"/>
                </a:lnTo>
                <a:lnTo>
                  <a:pt x="249696" y="1171"/>
                </a:lnTo>
                <a:lnTo>
                  <a:pt x="234637" y="0"/>
                </a:lnTo>
                <a:close/>
              </a:path>
              <a:path w="619125" h="178435">
                <a:moveTo>
                  <a:pt x="270409" y="111768"/>
                </a:moveTo>
                <a:lnTo>
                  <a:pt x="245106" y="146107"/>
                </a:lnTo>
                <a:lnTo>
                  <a:pt x="232192" y="148305"/>
                </a:lnTo>
                <a:lnTo>
                  <a:pt x="292672" y="148305"/>
                </a:lnTo>
                <a:lnTo>
                  <a:pt x="293729" y="146868"/>
                </a:lnTo>
                <a:lnTo>
                  <a:pt x="299539" y="135401"/>
                </a:lnTo>
                <a:lnTo>
                  <a:pt x="304059" y="122104"/>
                </a:lnTo>
                <a:lnTo>
                  <a:pt x="270409" y="111768"/>
                </a:lnTo>
                <a:close/>
              </a:path>
              <a:path w="619125" h="178435">
                <a:moveTo>
                  <a:pt x="294698" y="29804"/>
                </a:moveTo>
                <a:lnTo>
                  <a:pt x="242125" y="29804"/>
                </a:lnTo>
                <a:lnTo>
                  <a:pt x="249980" y="32371"/>
                </a:lnTo>
                <a:lnTo>
                  <a:pt x="262917" y="42706"/>
                </a:lnTo>
                <a:lnTo>
                  <a:pt x="267163" y="49754"/>
                </a:lnTo>
                <a:lnTo>
                  <a:pt x="269208" y="58651"/>
                </a:lnTo>
                <a:lnTo>
                  <a:pt x="303580" y="50474"/>
                </a:lnTo>
                <a:lnTo>
                  <a:pt x="300273" y="40717"/>
                </a:lnTo>
                <a:lnTo>
                  <a:pt x="296238" y="32172"/>
                </a:lnTo>
                <a:lnTo>
                  <a:pt x="294698" y="29804"/>
                </a:lnTo>
                <a:close/>
              </a:path>
              <a:path w="619125" h="178435">
                <a:moveTo>
                  <a:pt x="401490" y="32208"/>
                </a:moveTo>
                <a:lnTo>
                  <a:pt x="366637" y="32208"/>
                </a:lnTo>
                <a:lnTo>
                  <a:pt x="366637" y="175225"/>
                </a:lnTo>
                <a:lnTo>
                  <a:pt x="401490" y="175225"/>
                </a:lnTo>
                <a:lnTo>
                  <a:pt x="401490" y="32208"/>
                </a:lnTo>
                <a:close/>
              </a:path>
              <a:path w="619125" h="178435">
                <a:moveTo>
                  <a:pt x="452206" y="3124"/>
                </a:moveTo>
                <a:lnTo>
                  <a:pt x="315680" y="3124"/>
                </a:lnTo>
                <a:lnTo>
                  <a:pt x="315680" y="32208"/>
                </a:lnTo>
                <a:lnTo>
                  <a:pt x="452206" y="32208"/>
                </a:lnTo>
                <a:lnTo>
                  <a:pt x="452206" y="3124"/>
                </a:lnTo>
                <a:close/>
              </a:path>
              <a:path w="619125" h="178435">
                <a:moveTo>
                  <a:pt x="510335" y="3124"/>
                </a:moveTo>
                <a:lnTo>
                  <a:pt x="475480" y="3124"/>
                </a:lnTo>
                <a:lnTo>
                  <a:pt x="475480" y="175225"/>
                </a:lnTo>
                <a:lnTo>
                  <a:pt x="556685" y="175225"/>
                </a:lnTo>
                <a:lnTo>
                  <a:pt x="566840" y="174948"/>
                </a:lnTo>
                <a:lnTo>
                  <a:pt x="605440" y="159760"/>
                </a:lnTo>
                <a:lnTo>
                  <a:pt x="614521" y="146141"/>
                </a:lnTo>
                <a:lnTo>
                  <a:pt x="510335" y="146141"/>
                </a:lnTo>
                <a:lnTo>
                  <a:pt x="510335" y="100954"/>
                </a:lnTo>
                <a:lnTo>
                  <a:pt x="613638" y="100954"/>
                </a:lnTo>
                <a:lnTo>
                  <a:pt x="610714" y="95327"/>
                </a:lnTo>
                <a:lnTo>
                  <a:pt x="572036" y="72831"/>
                </a:lnTo>
                <a:lnTo>
                  <a:pt x="556765" y="71870"/>
                </a:lnTo>
                <a:lnTo>
                  <a:pt x="510335" y="71870"/>
                </a:lnTo>
                <a:lnTo>
                  <a:pt x="510335" y="3124"/>
                </a:lnTo>
                <a:close/>
              </a:path>
              <a:path w="619125" h="178435">
                <a:moveTo>
                  <a:pt x="613638" y="100954"/>
                </a:moveTo>
                <a:lnTo>
                  <a:pt x="545626" y="100954"/>
                </a:lnTo>
                <a:lnTo>
                  <a:pt x="555145" y="101299"/>
                </a:lnTo>
                <a:lnTo>
                  <a:pt x="563153" y="102331"/>
                </a:lnTo>
                <a:lnTo>
                  <a:pt x="569660" y="104046"/>
                </a:lnTo>
                <a:lnTo>
                  <a:pt x="574671" y="106441"/>
                </a:lnTo>
                <a:lnTo>
                  <a:pt x="580320" y="110087"/>
                </a:lnTo>
                <a:lnTo>
                  <a:pt x="583163" y="115815"/>
                </a:lnTo>
                <a:lnTo>
                  <a:pt x="583163" y="129117"/>
                </a:lnTo>
                <a:lnTo>
                  <a:pt x="555044" y="146141"/>
                </a:lnTo>
                <a:lnTo>
                  <a:pt x="614521" y="146141"/>
                </a:lnTo>
                <a:lnTo>
                  <a:pt x="616750" y="140432"/>
                </a:lnTo>
                <a:lnTo>
                  <a:pt x="618423" y="132620"/>
                </a:lnTo>
                <a:lnTo>
                  <a:pt x="618980" y="124148"/>
                </a:lnTo>
                <a:lnTo>
                  <a:pt x="618062" y="113775"/>
                </a:lnTo>
                <a:lnTo>
                  <a:pt x="615308" y="104168"/>
                </a:lnTo>
                <a:lnTo>
                  <a:pt x="613638" y="100954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4" name="object 34"/>
          <p:cNvSpPr/>
          <p:nvPr/>
        </p:nvSpPr>
        <p:spPr>
          <a:xfrm>
            <a:off x="16368839" y="5048643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67856"/>
                </a:moveTo>
                <a:lnTo>
                  <a:pt x="34848" y="67856"/>
                </a:lnTo>
                <a:lnTo>
                  <a:pt x="34848" y="546"/>
                </a:lnTo>
                <a:lnTo>
                  <a:pt x="0" y="546"/>
                </a:lnTo>
                <a:lnTo>
                  <a:pt x="0" y="67856"/>
                </a:lnTo>
                <a:lnTo>
                  <a:pt x="0" y="97066"/>
                </a:lnTo>
                <a:lnTo>
                  <a:pt x="0" y="171996"/>
                </a:lnTo>
                <a:lnTo>
                  <a:pt x="34848" y="171996"/>
                </a:lnTo>
                <a:lnTo>
                  <a:pt x="34848" y="97066"/>
                </a:lnTo>
                <a:lnTo>
                  <a:pt x="102628" y="97066"/>
                </a:lnTo>
                <a:lnTo>
                  <a:pt x="102628" y="172097"/>
                </a:lnTo>
                <a:lnTo>
                  <a:pt x="137490" y="172097"/>
                </a:lnTo>
                <a:lnTo>
                  <a:pt x="137490" y="97066"/>
                </a:lnTo>
                <a:lnTo>
                  <a:pt x="137490" y="96862"/>
                </a:lnTo>
                <a:lnTo>
                  <a:pt x="137490" y="67856"/>
                </a:lnTo>
                <a:close/>
              </a:path>
              <a:path w="304800" h="172720">
                <a:moveTo>
                  <a:pt x="137490" y="0"/>
                </a:moveTo>
                <a:lnTo>
                  <a:pt x="102628" y="0"/>
                </a:lnTo>
                <a:lnTo>
                  <a:pt x="102628" y="67779"/>
                </a:lnTo>
                <a:lnTo>
                  <a:pt x="137490" y="67779"/>
                </a:lnTo>
                <a:lnTo>
                  <a:pt x="137490" y="0"/>
                </a:lnTo>
                <a:close/>
              </a:path>
              <a:path w="304800" h="172720">
                <a:moveTo>
                  <a:pt x="304342" y="142786"/>
                </a:moveTo>
                <a:lnTo>
                  <a:pt x="208432" y="142786"/>
                </a:lnTo>
                <a:lnTo>
                  <a:pt x="208432" y="95796"/>
                </a:lnTo>
                <a:lnTo>
                  <a:pt x="294487" y="95796"/>
                </a:lnTo>
                <a:lnTo>
                  <a:pt x="294487" y="67856"/>
                </a:lnTo>
                <a:lnTo>
                  <a:pt x="208432" y="67856"/>
                </a:lnTo>
                <a:lnTo>
                  <a:pt x="208432" y="28486"/>
                </a:lnTo>
                <a:lnTo>
                  <a:pt x="300977" y="28486"/>
                </a:lnTo>
                <a:lnTo>
                  <a:pt x="300977" y="546"/>
                </a:lnTo>
                <a:lnTo>
                  <a:pt x="173583" y="546"/>
                </a:lnTo>
                <a:lnTo>
                  <a:pt x="173583" y="28486"/>
                </a:lnTo>
                <a:lnTo>
                  <a:pt x="173583" y="67856"/>
                </a:lnTo>
                <a:lnTo>
                  <a:pt x="173583" y="95796"/>
                </a:lnTo>
                <a:lnTo>
                  <a:pt x="173583" y="142786"/>
                </a:lnTo>
                <a:lnTo>
                  <a:pt x="173583" y="171996"/>
                </a:lnTo>
                <a:lnTo>
                  <a:pt x="304342" y="171996"/>
                </a:lnTo>
                <a:lnTo>
                  <a:pt x="304342" y="142786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/>
          <p:nvPr/>
        </p:nvSpPr>
        <p:spPr>
          <a:xfrm>
            <a:off x="16690492" y="5048643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83"/>
                </a:lnTo>
                <a:lnTo>
                  <a:pt x="50952" y="29083"/>
                </a:lnTo>
                <a:lnTo>
                  <a:pt x="50952" y="172097"/>
                </a:lnTo>
                <a:lnTo>
                  <a:pt x="85801" y="172097"/>
                </a:lnTo>
                <a:lnTo>
                  <a:pt x="85801" y="29083"/>
                </a:lnTo>
                <a:lnTo>
                  <a:pt x="136525" y="29083"/>
                </a:lnTo>
                <a:lnTo>
                  <a:pt x="136525" y="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6" name="object 36"/>
          <p:cNvSpPr/>
          <p:nvPr/>
        </p:nvSpPr>
        <p:spPr>
          <a:xfrm>
            <a:off x="9489484" y="5558691"/>
            <a:ext cx="1621155" cy="178435"/>
          </a:xfrm>
          <a:custGeom>
            <a:avLst/>
            <a:gdLst/>
            <a:ahLst/>
            <a:cxnLst/>
            <a:rect l="l" t="t" r="r" b="b"/>
            <a:pathLst>
              <a:path w="1621154" h="178435">
                <a:moveTo>
                  <a:pt x="128596" y="3125"/>
                </a:moveTo>
                <a:lnTo>
                  <a:pt x="0" y="3125"/>
                </a:lnTo>
                <a:lnTo>
                  <a:pt x="0" y="175226"/>
                </a:lnTo>
                <a:lnTo>
                  <a:pt x="81205" y="175226"/>
                </a:lnTo>
                <a:lnTo>
                  <a:pt x="91261" y="174941"/>
                </a:lnTo>
                <a:lnTo>
                  <a:pt x="130022" y="159382"/>
                </a:lnTo>
                <a:lnTo>
                  <a:pt x="139047" y="146142"/>
                </a:lnTo>
                <a:lnTo>
                  <a:pt x="34855" y="146142"/>
                </a:lnTo>
                <a:lnTo>
                  <a:pt x="34855" y="101192"/>
                </a:lnTo>
                <a:lnTo>
                  <a:pt x="138867" y="101192"/>
                </a:lnTo>
                <a:lnTo>
                  <a:pt x="138686" y="100730"/>
                </a:lnTo>
                <a:lnTo>
                  <a:pt x="106405" y="74748"/>
                </a:lnTo>
                <a:lnTo>
                  <a:pt x="81285" y="72111"/>
                </a:lnTo>
                <a:lnTo>
                  <a:pt x="34855" y="72111"/>
                </a:lnTo>
                <a:lnTo>
                  <a:pt x="34855" y="32209"/>
                </a:lnTo>
                <a:lnTo>
                  <a:pt x="128596" y="32209"/>
                </a:lnTo>
                <a:lnTo>
                  <a:pt x="128596" y="3125"/>
                </a:lnTo>
                <a:close/>
              </a:path>
              <a:path w="1621154" h="178435">
                <a:moveTo>
                  <a:pt x="138867" y="101192"/>
                </a:moveTo>
                <a:lnTo>
                  <a:pt x="70145" y="101192"/>
                </a:lnTo>
                <a:lnTo>
                  <a:pt x="79664" y="101530"/>
                </a:lnTo>
                <a:lnTo>
                  <a:pt x="87673" y="102540"/>
                </a:lnTo>
                <a:lnTo>
                  <a:pt x="94180" y="104220"/>
                </a:lnTo>
                <a:lnTo>
                  <a:pt x="99190" y="106564"/>
                </a:lnTo>
                <a:lnTo>
                  <a:pt x="104839" y="110167"/>
                </a:lnTo>
                <a:lnTo>
                  <a:pt x="107683" y="115895"/>
                </a:lnTo>
                <a:lnTo>
                  <a:pt x="107683" y="129197"/>
                </a:lnTo>
                <a:lnTo>
                  <a:pt x="106081" y="133765"/>
                </a:lnTo>
                <a:lnTo>
                  <a:pt x="102838" y="137448"/>
                </a:lnTo>
                <a:lnTo>
                  <a:pt x="99594" y="141174"/>
                </a:lnTo>
                <a:lnTo>
                  <a:pt x="95746" y="143539"/>
                </a:lnTo>
                <a:lnTo>
                  <a:pt x="87012" y="145620"/>
                </a:lnTo>
                <a:lnTo>
                  <a:pt x="79401" y="146142"/>
                </a:lnTo>
                <a:lnTo>
                  <a:pt x="139047" y="146142"/>
                </a:lnTo>
                <a:lnTo>
                  <a:pt x="141482" y="139979"/>
                </a:lnTo>
                <a:lnTo>
                  <a:pt x="143176" y="132194"/>
                </a:lnTo>
                <a:lnTo>
                  <a:pt x="143741" y="123789"/>
                </a:lnTo>
                <a:lnTo>
                  <a:pt x="143178" y="115556"/>
                </a:lnTo>
                <a:lnTo>
                  <a:pt x="141491" y="107869"/>
                </a:lnTo>
                <a:lnTo>
                  <a:pt x="138867" y="101192"/>
                </a:lnTo>
                <a:close/>
              </a:path>
              <a:path w="1621154" h="178435">
                <a:moveTo>
                  <a:pt x="248137" y="0"/>
                </a:moveTo>
                <a:lnTo>
                  <a:pt x="205082" y="9696"/>
                </a:lnTo>
                <a:lnTo>
                  <a:pt x="175934" y="39576"/>
                </a:lnTo>
                <a:lnTo>
                  <a:pt x="165346" y="77583"/>
                </a:lnTo>
                <a:lnTo>
                  <a:pt x="164851" y="90216"/>
                </a:lnTo>
                <a:lnTo>
                  <a:pt x="166270" y="109716"/>
                </a:lnTo>
                <a:lnTo>
                  <a:pt x="187524" y="154876"/>
                </a:lnTo>
                <a:lnTo>
                  <a:pt x="230398" y="176885"/>
                </a:lnTo>
                <a:lnTo>
                  <a:pt x="248620" y="178351"/>
                </a:lnTo>
                <a:lnTo>
                  <a:pt x="266629" y="176878"/>
                </a:lnTo>
                <a:lnTo>
                  <a:pt x="282739" y="172457"/>
                </a:lnTo>
                <a:lnTo>
                  <a:pt x="296942" y="165085"/>
                </a:lnTo>
                <a:lnTo>
                  <a:pt x="309229" y="154757"/>
                </a:lnTo>
                <a:lnTo>
                  <a:pt x="313995" y="148546"/>
                </a:lnTo>
                <a:lnTo>
                  <a:pt x="248537" y="148546"/>
                </a:lnTo>
                <a:lnTo>
                  <a:pt x="238593" y="147601"/>
                </a:lnTo>
                <a:lnTo>
                  <a:pt x="204055" y="114779"/>
                </a:lnTo>
                <a:lnTo>
                  <a:pt x="200692" y="88574"/>
                </a:lnTo>
                <a:lnTo>
                  <a:pt x="201490" y="75122"/>
                </a:lnTo>
                <a:lnTo>
                  <a:pt x="220952" y="38103"/>
                </a:lnTo>
                <a:lnTo>
                  <a:pt x="248537" y="29804"/>
                </a:lnTo>
                <a:lnTo>
                  <a:pt x="313813" y="29804"/>
                </a:lnTo>
                <a:lnTo>
                  <a:pt x="309071" y="23638"/>
                </a:lnTo>
                <a:lnTo>
                  <a:pt x="296682" y="13301"/>
                </a:lnTo>
                <a:lnTo>
                  <a:pt x="282404" y="5914"/>
                </a:lnTo>
                <a:lnTo>
                  <a:pt x="266226" y="1479"/>
                </a:lnTo>
                <a:lnTo>
                  <a:pt x="248137" y="0"/>
                </a:lnTo>
                <a:close/>
              </a:path>
              <a:path w="1621154" h="178435">
                <a:moveTo>
                  <a:pt x="313813" y="29804"/>
                </a:moveTo>
                <a:lnTo>
                  <a:pt x="248537" y="29804"/>
                </a:lnTo>
                <a:lnTo>
                  <a:pt x="258829" y="30727"/>
                </a:lnTo>
                <a:lnTo>
                  <a:pt x="267952" y="33446"/>
                </a:lnTo>
                <a:lnTo>
                  <a:pt x="292840" y="62711"/>
                </a:lnTo>
                <a:lnTo>
                  <a:pt x="296089" y="88574"/>
                </a:lnTo>
                <a:lnTo>
                  <a:pt x="295255" y="102629"/>
                </a:lnTo>
                <a:lnTo>
                  <a:pt x="275590" y="140113"/>
                </a:lnTo>
                <a:lnTo>
                  <a:pt x="248537" y="148546"/>
                </a:lnTo>
                <a:lnTo>
                  <a:pt x="313995" y="148546"/>
                </a:lnTo>
                <a:lnTo>
                  <a:pt x="319145" y="141837"/>
                </a:lnTo>
                <a:lnTo>
                  <a:pt x="326232" y="126638"/>
                </a:lnTo>
                <a:lnTo>
                  <a:pt x="330486" y="109163"/>
                </a:lnTo>
                <a:lnTo>
                  <a:pt x="331848" y="90216"/>
                </a:lnTo>
                <a:lnTo>
                  <a:pt x="331845" y="88574"/>
                </a:lnTo>
                <a:lnTo>
                  <a:pt x="330478" y="69510"/>
                </a:lnTo>
                <a:lnTo>
                  <a:pt x="326196" y="51914"/>
                </a:lnTo>
                <a:lnTo>
                  <a:pt x="319060" y="36625"/>
                </a:lnTo>
                <a:lnTo>
                  <a:pt x="313813" y="29804"/>
                </a:lnTo>
                <a:close/>
              </a:path>
              <a:path w="1621154" h="178435">
                <a:moveTo>
                  <a:pt x="339354" y="148065"/>
                </a:moveTo>
                <a:lnTo>
                  <a:pt x="339354" y="175025"/>
                </a:lnTo>
                <a:lnTo>
                  <a:pt x="350093" y="175788"/>
                </a:lnTo>
                <a:lnTo>
                  <a:pt x="357461" y="176188"/>
                </a:lnTo>
                <a:lnTo>
                  <a:pt x="361548" y="176188"/>
                </a:lnTo>
                <a:lnTo>
                  <a:pt x="395921" y="158040"/>
                </a:lnTo>
                <a:lnTo>
                  <a:pt x="397513" y="148187"/>
                </a:lnTo>
                <a:lnTo>
                  <a:pt x="347126" y="148187"/>
                </a:lnTo>
                <a:lnTo>
                  <a:pt x="339354" y="148065"/>
                </a:lnTo>
                <a:close/>
              </a:path>
              <a:path w="1621154" h="178435">
                <a:moveTo>
                  <a:pt x="485978" y="32209"/>
                </a:moveTo>
                <a:lnTo>
                  <a:pt x="451123" y="32209"/>
                </a:lnTo>
                <a:lnTo>
                  <a:pt x="451123" y="175226"/>
                </a:lnTo>
                <a:lnTo>
                  <a:pt x="485978" y="175226"/>
                </a:lnTo>
                <a:lnTo>
                  <a:pt x="485978" y="32209"/>
                </a:lnTo>
                <a:close/>
              </a:path>
              <a:path w="1621154" h="178435">
                <a:moveTo>
                  <a:pt x="485978" y="3125"/>
                </a:moveTo>
                <a:lnTo>
                  <a:pt x="365436" y="3125"/>
                </a:lnTo>
                <a:lnTo>
                  <a:pt x="365555" y="138492"/>
                </a:lnTo>
                <a:lnTo>
                  <a:pt x="364313" y="143297"/>
                </a:lnTo>
                <a:lnTo>
                  <a:pt x="361789" y="145260"/>
                </a:lnTo>
                <a:lnTo>
                  <a:pt x="359305" y="147226"/>
                </a:lnTo>
                <a:lnTo>
                  <a:pt x="354376" y="148187"/>
                </a:lnTo>
                <a:lnTo>
                  <a:pt x="397513" y="148187"/>
                </a:lnTo>
                <a:lnTo>
                  <a:pt x="398246" y="142287"/>
                </a:lnTo>
                <a:lnTo>
                  <a:pt x="398910" y="132471"/>
                </a:lnTo>
                <a:lnTo>
                  <a:pt x="399311" y="120267"/>
                </a:lnTo>
                <a:lnTo>
                  <a:pt x="399445" y="105681"/>
                </a:lnTo>
                <a:lnTo>
                  <a:pt x="399445" y="32209"/>
                </a:lnTo>
                <a:lnTo>
                  <a:pt x="485978" y="32209"/>
                </a:lnTo>
                <a:lnTo>
                  <a:pt x="485978" y="3125"/>
                </a:lnTo>
                <a:close/>
              </a:path>
              <a:path w="1621154" h="178435">
                <a:moveTo>
                  <a:pt x="649105" y="3125"/>
                </a:moveTo>
                <a:lnTo>
                  <a:pt x="521712" y="3125"/>
                </a:lnTo>
                <a:lnTo>
                  <a:pt x="521712" y="175226"/>
                </a:lnTo>
                <a:lnTo>
                  <a:pt x="652471" y="175226"/>
                </a:lnTo>
                <a:lnTo>
                  <a:pt x="652471" y="146142"/>
                </a:lnTo>
                <a:lnTo>
                  <a:pt x="556563" y="146142"/>
                </a:lnTo>
                <a:lnTo>
                  <a:pt x="556563" y="99512"/>
                </a:lnTo>
                <a:lnTo>
                  <a:pt x="642614" y="99512"/>
                </a:lnTo>
                <a:lnTo>
                  <a:pt x="642614" y="70427"/>
                </a:lnTo>
                <a:lnTo>
                  <a:pt x="556563" y="70427"/>
                </a:lnTo>
                <a:lnTo>
                  <a:pt x="556563" y="32209"/>
                </a:lnTo>
                <a:lnTo>
                  <a:pt x="649105" y="32209"/>
                </a:lnTo>
                <a:lnTo>
                  <a:pt x="649105" y="3125"/>
                </a:lnTo>
                <a:close/>
              </a:path>
              <a:path w="1621154" h="178435">
                <a:moveTo>
                  <a:pt x="809428" y="3125"/>
                </a:moveTo>
                <a:lnTo>
                  <a:pt x="682034" y="3125"/>
                </a:lnTo>
                <a:lnTo>
                  <a:pt x="682034" y="175226"/>
                </a:lnTo>
                <a:lnTo>
                  <a:pt x="812793" y="175226"/>
                </a:lnTo>
                <a:lnTo>
                  <a:pt x="812793" y="146142"/>
                </a:lnTo>
                <a:lnTo>
                  <a:pt x="716885" y="146142"/>
                </a:lnTo>
                <a:lnTo>
                  <a:pt x="716885" y="99512"/>
                </a:lnTo>
                <a:lnTo>
                  <a:pt x="802937" y="99512"/>
                </a:lnTo>
                <a:lnTo>
                  <a:pt x="802937" y="70427"/>
                </a:lnTo>
                <a:lnTo>
                  <a:pt x="716885" y="70427"/>
                </a:lnTo>
                <a:lnTo>
                  <a:pt x="716885" y="32209"/>
                </a:lnTo>
                <a:lnTo>
                  <a:pt x="809428" y="32209"/>
                </a:lnTo>
                <a:lnTo>
                  <a:pt x="809428" y="3125"/>
                </a:lnTo>
                <a:close/>
              </a:path>
              <a:path w="1621154" h="178435">
                <a:moveTo>
                  <a:pt x="986054" y="50637"/>
                </a:moveTo>
                <a:lnTo>
                  <a:pt x="953126" y="50637"/>
                </a:lnTo>
                <a:lnTo>
                  <a:pt x="953126" y="175226"/>
                </a:lnTo>
                <a:lnTo>
                  <a:pt x="986054" y="175226"/>
                </a:lnTo>
                <a:lnTo>
                  <a:pt x="986054" y="50637"/>
                </a:lnTo>
                <a:close/>
              </a:path>
              <a:path w="1621154" h="178435">
                <a:moveTo>
                  <a:pt x="986054" y="2164"/>
                </a:moveTo>
                <a:lnTo>
                  <a:pt x="959331" y="2164"/>
                </a:lnTo>
                <a:lnTo>
                  <a:pt x="955920" y="9764"/>
                </a:lnTo>
                <a:lnTo>
                  <a:pt x="951329" y="16881"/>
                </a:lnTo>
                <a:lnTo>
                  <a:pt x="917174" y="43092"/>
                </a:lnTo>
                <a:lnTo>
                  <a:pt x="910581" y="45670"/>
                </a:lnTo>
                <a:lnTo>
                  <a:pt x="910581" y="75716"/>
                </a:lnTo>
                <a:lnTo>
                  <a:pt x="922433" y="71104"/>
                </a:lnTo>
                <a:lnTo>
                  <a:pt x="933474" y="65385"/>
                </a:lnTo>
                <a:lnTo>
                  <a:pt x="943705" y="58561"/>
                </a:lnTo>
                <a:lnTo>
                  <a:pt x="953126" y="50637"/>
                </a:lnTo>
                <a:lnTo>
                  <a:pt x="986054" y="50637"/>
                </a:lnTo>
                <a:lnTo>
                  <a:pt x="986054" y="2164"/>
                </a:lnTo>
                <a:close/>
              </a:path>
              <a:path w="1621154" h="178435">
                <a:moveTo>
                  <a:pt x="1091253" y="2164"/>
                </a:moveTo>
                <a:lnTo>
                  <a:pt x="1052273" y="19829"/>
                </a:lnTo>
                <a:lnTo>
                  <a:pt x="1036426" y="67316"/>
                </a:lnTo>
                <a:lnTo>
                  <a:pt x="1035367" y="89978"/>
                </a:lnTo>
                <a:lnTo>
                  <a:pt x="1036329" y="112908"/>
                </a:lnTo>
                <a:lnTo>
                  <a:pt x="1050749" y="159001"/>
                </a:lnTo>
                <a:lnTo>
                  <a:pt x="1091253" y="178351"/>
                </a:lnTo>
                <a:lnTo>
                  <a:pt x="1103062" y="177247"/>
                </a:lnTo>
                <a:lnTo>
                  <a:pt x="1113492" y="173934"/>
                </a:lnTo>
                <a:lnTo>
                  <a:pt x="1122547" y="168414"/>
                </a:lnTo>
                <a:lnTo>
                  <a:pt x="1130231" y="160686"/>
                </a:lnTo>
                <a:lnTo>
                  <a:pt x="1136024" y="150948"/>
                </a:lnTo>
                <a:lnTo>
                  <a:pt x="1087325" y="150948"/>
                </a:lnTo>
                <a:lnTo>
                  <a:pt x="1083842" y="149706"/>
                </a:lnTo>
                <a:lnTo>
                  <a:pt x="1070410" y="104307"/>
                </a:lnTo>
                <a:lnTo>
                  <a:pt x="1070227" y="89978"/>
                </a:lnTo>
                <a:lnTo>
                  <a:pt x="1070432" y="76215"/>
                </a:lnTo>
                <a:lnTo>
                  <a:pt x="1077671" y="35935"/>
                </a:lnTo>
                <a:lnTo>
                  <a:pt x="1080756" y="33412"/>
                </a:lnTo>
                <a:lnTo>
                  <a:pt x="1083801" y="30848"/>
                </a:lnTo>
                <a:lnTo>
                  <a:pt x="1087325" y="29566"/>
                </a:lnTo>
                <a:lnTo>
                  <a:pt x="1136006" y="29566"/>
                </a:lnTo>
                <a:lnTo>
                  <a:pt x="1130353" y="20071"/>
                </a:lnTo>
                <a:lnTo>
                  <a:pt x="1122616" y="12236"/>
                </a:lnTo>
                <a:lnTo>
                  <a:pt x="1113522" y="6640"/>
                </a:lnTo>
                <a:lnTo>
                  <a:pt x="1103069" y="3283"/>
                </a:lnTo>
                <a:lnTo>
                  <a:pt x="1091253" y="2164"/>
                </a:lnTo>
                <a:close/>
              </a:path>
              <a:path w="1621154" h="178435">
                <a:moveTo>
                  <a:pt x="1136006" y="29566"/>
                </a:moveTo>
                <a:lnTo>
                  <a:pt x="1095178" y="29566"/>
                </a:lnTo>
                <a:lnTo>
                  <a:pt x="1098663" y="30848"/>
                </a:lnTo>
                <a:lnTo>
                  <a:pt x="1101708" y="33412"/>
                </a:lnTo>
                <a:lnTo>
                  <a:pt x="1112097" y="76312"/>
                </a:lnTo>
                <a:lnTo>
                  <a:pt x="1112285" y="90299"/>
                </a:lnTo>
                <a:lnTo>
                  <a:pt x="1112074" y="104396"/>
                </a:lnTo>
                <a:lnTo>
                  <a:pt x="1104832" y="144580"/>
                </a:lnTo>
                <a:lnTo>
                  <a:pt x="1095178" y="150948"/>
                </a:lnTo>
                <a:lnTo>
                  <a:pt x="1136024" y="150948"/>
                </a:lnTo>
                <a:lnTo>
                  <a:pt x="1137621" y="148262"/>
                </a:lnTo>
                <a:lnTo>
                  <a:pt x="1142905" y="132387"/>
                </a:lnTo>
                <a:lnTo>
                  <a:pt x="1146078" y="113065"/>
                </a:lnTo>
                <a:lnTo>
                  <a:pt x="1147136" y="90299"/>
                </a:lnTo>
                <a:lnTo>
                  <a:pt x="1146085" y="67517"/>
                </a:lnTo>
                <a:lnTo>
                  <a:pt x="1142997" y="48592"/>
                </a:lnTo>
                <a:lnTo>
                  <a:pt x="1142887" y="48068"/>
                </a:lnTo>
                <a:lnTo>
                  <a:pt x="1137690" y="32395"/>
                </a:lnTo>
                <a:lnTo>
                  <a:pt x="1136006" y="29566"/>
                </a:lnTo>
                <a:close/>
              </a:path>
              <a:path w="1621154" h="178435">
                <a:moveTo>
                  <a:pt x="1229342" y="151070"/>
                </a:moveTo>
                <a:lnTo>
                  <a:pt x="1228619" y="151070"/>
                </a:lnTo>
                <a:lnTo>
                  <a:pt x="1228619" y="175305"/>
                </a:lnTo>
                <a:lnTo>
                  <a:pt x="1237234" y="176670"/>
                </a:lnTo>
                <a:lnTo>
                  <a:pt x="1244203" y="177391"/>
                </a:lnTo>
                <a:lnTo>
                  <a:pt x="1258304" y="177391"/>
                </a:lnTo>
                <a:lnTo>
                  <a:pt x="1283351" y="151672"/>
                </a:lnTo>
                <a:lnTo>
                  <a:pt x="1240275" y="151672"/>
                </a:lnTo>
                <a:lnTo>
                  <a:pt x="1237593" y="151549"/>
                </a:lnTo>
                <a:lnTo>
                  <a:pt x="1234149" y="151311"/>
                </a:lnTo>
                <a:lnTo>
                  <a:pt x="1229342" y="151070"/>
                </a:lnTo>
                <a:close/>
              </a:path>
              <a:path w="1621154" h="178435">
                <a:moveTo>
                  <a:pt x="1362261" y="77158"/>
                </a:moveTo>
                <a:lnTo>
                  <a:pt x="1329333" y="77158"/>
                </a:lnTo>
                <a:lnTo>
                  <a:pt x="1329333" y="175226"/>
                </a:lnTo>
                <a:lnTo>
                  <a:pt x="1362261" y="175226"/>
                </a:lnTo>
                <a:lnTo>
                  <a:pt x="1362261" y="77158"/>
                </a:lnTo>
                <a:close/>
              </a:path>
              <a:path w="1621154" h="178435">
                <a:moveTo>
                  <a:pt x="1362261" y="50476"/>
                </a:moveTo>
                <a:lnTo>
                  <a:pt x="1251936" y="50476"/>
                </a:lnTo>
                <a:lnTo>
                  <a:pt x="1251936" y="136127"/>
                </a:lnTo>
                <a:lnTo>
                  <a:pt x="1251414" y="144298"/>
                </a:lnTo>
                <a:lnTo>
                  <a:pt x="1250414" y="147265"/>
                </a:lnTo>
                <a:lnTo>
                  <a:pt x="1249372" y="150188"/>
                </a:lnTo>
                <a:lnTo>
                  <a:pt x="1246648" y="151672"/>
                </a:lnTo>
                <a:lnTo>
                  <a:pt x="1283351" y="151672"/>
                </a:lnTo>
                <a:lnTo>
                  <a:pt x="1283537" y="150188"/>
                </a:lnTo>
                <a:lnTo>
                  <a:pt x="1284316" y="143183"/>
                </a:lnTo>
                <a:lnTo>
                  <a:pt x="1284535" y="136127"/>
                </a:lnTo>
                <a:lnTo>
                  <a:pt x="1284624" y="77158"/>
                </a:lnTo>
                <a:lnTo>
                  <a:pt x="1362261" y="77158"/>
                </a:lnTo>
                <a:lnTo>
                  <a:pt x="1362261" y="50476"/>
                </a:lnTo>
                <a:close/>
              </a:path>
              <a:path w="1621154" h="178435">
                <a:moveTo>
                  <a:pt x="1440101" y="47833"/>
                </a:moveTo>
                <a:lnTo>
                  <a:pt x="1399157" y="65420"/>
                </a:lnTo>
                <a:lnTo>
                  <a:pt x="1382976" y="114012"/>
                </a:lnTo>
                <a:lnTo>
                  <a:pt x="1383749" y="126461"/>
                </a:lnTo>
                <a:lnTo>
                  <a:pt x="1404160" y="166385"/>
                </a:lnTo>
                <a:lnTo>
                  <a:pt x="1443427" y="178351"/>
                </a:lnTo>
                <a:lnTo>
                  <a:pt x="1453250" y="177758"/>
                </a:lnTo>
                <a:lnTo>
                  <a:pt x="1489465" y="157265"/>
                </a:lnTo>
                <a:lnTo>
                  <a:pt x="1491711" y="153595"/>
                </a:lnTo>
                <a:lnTo>
                  <a:pt x="1436216" y="153595"/>
                </a:lnTo>
                <a:lnTo>
                  <a:pt x="1429884" y="150869"/>
                </a:lnTo>
                <a:lnTo>
                  <a:pt x="1419750" y="139971"/>
                </a:lnTo>
                <a:lnTo>
                  <a:pt x="1417107" y="132361"/>
                </a:lnTo>
                <a:lnTo>
                  <a:pt x="1416866" y="122588"/>
                </a:lnTo>
                <a:lnTo>
                  <a:pt x="1499309" y="122588"/>
                </a:lnTo>
                <a:lnTo>
                  <a:pt x="1498620" y="104823"/>
                </a:lnTo>
                <a:lnTo>
                  <a:pt x="1498177" y="102395"/>
                </a:lnTo>
                <a:lnTo>
                  <a:pt x="1417467" y="102395"/>
                </a:lnTo>
                <a:lnTo>
                  <a:pt x="1417388" y="93380"/>
                </a:lnTo>
                <a:lnTo>
                  <a:pt x="1419670" y="86212"/>
                </a:lnTo>
                <a:lnTo>
                  <a:pt x="1429045" y="75716"/>
                </a:lnTo>
                <a:lnTo>
                  <a:pt x="1434974" y="73073"/>
                </a:lnTo>
                <a:lnTo>
                  <a:pt x="1488555" y="73073"/>
                </a:lnTo>
                <a:lnTo>
                  <a:pt x="1483967" y="66222"/>
                </a:lnTo>
                <a:lnTo>
                  <a:pt x="1475186" y="58178"/>
                </a:lnTo>
                <a:lnTo>
                  <a:pt x="1464948" y="52431"/>
                </a:lnTo>
                <a:lnTo>
                  <a:pt x="1453253" y="48982"/>
                </a:lnTo>
                <a:lnTo>
                  <a:pt x="1440101" y="47833"/>
                </a:lnTo>
                <a:close/>
              </a:path>
              <a:path w="1621154" h="178435">
                <a:moveTo>
                  <a:pt x="1464699" y="135807"/>
                </a:moveTo>
                <a:lnTo>
                  <a:pt x="1462896" y="142055"/>
                </a:lnTo>
                <a:lnTo>
                  <a:pt x="1460249" y="146582"/>
                </a:lnTo>
                <a:lnTo>
                  <a:pt x="1453240" y="152190"/>
                </a:lnTo>
                <a:lnTo>
                  <a:pt x="1448913" y="153595"/>
                </a:lnTo>
                <a:lnTo>
                  <a:pt x="1491711" y="153595"/>
                </a:lnTo>
                <a:lnTo>
                  <a:pt x="1494009" y="149839"/>
                </a:lnTo>
                <a:lnTo>
                  <a:pt x="1497629" y="141337"/>
                </a:lnTo>
                <a:lnTo>
                  <a:pt x="1464699" y="135807"/>
                </a:lnTo>
                <a:close/>
              </a:path>
              <a:path w="1621154" h="178435">
                <a:moveTo>
                  <a:pt x="1488555" y="73073"/>
                </a:moveTo>
                <a:lnTo>
                  <a:pt x="1448874" y="73073"/>
                </a:lnTo>
                <a:lnTo>
                  <a:pt x="1454562" y="75557"/>
                </a:lnTo>
                <a:lnTo>
                  <a:pt x="1463936" y="85529"/>
                </a:lnTo>
                <a:lnTo>
                  <a:pt x="1466381" y="92823"/>
                </a:lnTo>
                <a:lnTo>
                  <a:pt x="1466622" y="102395"/>
                </a:lnTo>
                <a:lnTo>
                  <a:pt x="1498177" y="102395"/>
                </a:lnTo>
                <a:lnTo>
                  <a:pt x="1495830" y="89507"/>
                </a:lnTo>
                <a:lnTo>
                  <a:pt x="1490944" y="76640"/>
                </a:lnTo>
                <a:lnTo>
                  <a:pt x="1488555" y="73073"/>
                </a:lnTo>
                <a:close/>
              </a:path>
              <a:path w="1621154" h="178435">
                <a:moveTo>
                  <a:pt x="1581034" y="77158"/>
                </a:moveTo>
                <a:lnTo>
                  <a:pt x="1548104" y="77158"/>
                </a:lnTo>
                <a:lnTo>
                  <a:pt x="1548104" y="175226"/>
                </a:lnTo>
                <a:lnTo>
                  <a:pt x="1581034" y="175226"/>
                </a:lnTo>
                <a:lnTo>
                  <a:pt x="1581034" y="77158"/>
                </a:lnTo>
                <a:close/>
              </a:path>
              <a:path w="1621154" h="178435">
                <a:moveTo>
                  <a:pt x="1620936" y="50476"/>
                </a:moveTo>
                <a:lnTo>
                  <a:pt x="1508206" y="50476"/>
                </a:lnTo>
                <a:lnTo>
                  <a:pt x="1508206" y="77158"/>
                </a:lnTo>
                <a:lnTo>
                  <a:pt x="1620936" y="77158"/>
                </a:lnTo>
                <a:lnTo>
                  <a:pt x="1620936" y="50476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/>
          <p:nvPr/>
        </p:nvSpPr>
        <p:spPr>
          <a:xfrm>
            <a:off x="11588774" y="5558691"/>
            <a:ext cx="1621155" cy="178435"/>
          </a:xfrm>
          <a:custGeom>
            <a:avLst/>
            <a:gdLst/>
            <a:ahLst/>
            <a:cxnLst/>
            <a:rect l="l" t="t" r="r" b="b"/>
            <a:pathLst>
              <a:path w="1621155" h="178435">
                <a:moveTo>
                  <a:pt x="128596" y="3125"/>
                </a:moveTo>
                <a:lnTo>
                  <a:pt x="0" y="3125"/>
                </a:lnTo>
                <a:lnTo>
                  <a:pt x="0" y="175226"/>
                </a:lnTo>
                <a:lnTo>
                  <a:pt x="81205" y="175226"/>
                </a:lnTo>
                <a:lnTo>
                  <a:pt x="91261" y="174941"/>
                </a:lnTo>
                <a:lnTo>
                  <a:pt x="130022" y="159382"/>
                </a:lnTo>
                <a:lnTo>
                  <a:pt x="139047" y="146142"/>
                </a:lnTo>
                <a:lnTo>
                  <a:pt x="34855" y="146142"/>
                </a:lnTo>
                <a:lnTo>
                  <a:pt x="34855" y="101192"/>
                </a:lnTo>
                <a:lnTo>
                  <a:pt x="138867" y="101192"/>
                </a:lnTo>
                <a:lnTo>
                  <a:pt x="138686" y="100730"/>
                </a:lnTo>
                <a:lnTo>
                  <a:pt x="106405" y="74748"/>
                </a:lnTo>
                <a:lnTo>
                  <a:pt x="81285" y="72111"/>
                </a:lnTo>
                <a:lnTo>
                  <a:pt x="34855" y="72111"/>
                </a:lnTo>
                <a:lnTo>
                  <a:pt x="34855" y="32209"/>
                </a:lnTo>
                <a:lnTo>
                  <a:pt x="128596" y="32209"/>
                </a:lnTo>
                <a:lnTo>
                  <a:pt x="128596" y="3125"/>
                </a:lnTo>
                <a:close/>
              </a:path>
              <a:path w="1621155" h="178435">
                <a:moveTo>
                  <a:pt x="138867" y="101192"/>
                </a:moveTo>
                <a:lnTo>
                  <a:pt x="70145" y="101192"/>
                </a:lnTo>
                <a:lnTo>
                  <a:pt x="79664" y="101530"/>
                </a:lnTo>
                <a:lnTo>
                  <a:pt x="87673" y="102540"/>
                </a:lnTo>
                <a:lnTo>
                  <a:pt x="94179" y="104220"/>
                </a:lnTo>
                <a:lnTo>
                  <a:pt x="99190" y="106564"/>
                </a:lnTo>
                <a:lnTo>
                  <a:pt x="104839" y="110167"/>
                </a:lnTo>
                <a:lnTo>
                  <a:pt x="107683" y="115895"/>
                </a:lnTo>
                <a:lnTo>
                  <a:pt x="107683" y="129197"/>
                </a:lnTo>
                <a:lnTo>
                  <a:pt x="106081" y="133765"/>
                </a:lnTo>
                <a:lnTo>
                  <a:pt x="102838" y="137448"/>
                </a:lnTo>
                <a:lnTo>
                  <a:pt x="99594" y="141174"/>
                </a:lnTo>
                <a:lnTo>
                  <a:pt x="95745" y="143539"/>
                </a:lnTo>
                <a:lnTo>
                  <a:pt x="87012" y="145620"/>
                </a:lnTo>
                <a:lnTo>
                  <a:pt x="79401" y="146142"/>
                </a:lnTo>
                <a:lnTo>
                  <a:pt x="139047" y="146142"/>
                </a:lnTo>
                <a:lnTo>
                  <a:pt x="141482" y="139979"/>
                </a:lnTo>
                <a:lnTo>
                  <a:pt x="143176" y="132194"/>
                </a:lnTo>
                <a:lnTo>
                  <a:pt x="143741" y="123789"/>
                </a:lnTo>
                <a:lnTo>
                  <a:pt x="143178" y="115556"/>
                </a:lnTo>
                <a:lnTo>
                  <a:pt x="141491" y="107869"/>
                </a:lnTo>
                <a:lnTo>
                  <a:pt x="138867" y="101192"/>
                </a:lnTo>
                <a:close/>
              </a:path>
              <a:path w="1621155" h="178435">
                <a:moveTo>
                  <a:pt x="248137" y="0"/>
                </a:moveTo>
                <a:lnTo>
                  <a:pt x="205082" y="9696"/>
                </a:lnTo>
                <a:lnTo>
                  <a:pt x="175934" y="39576"/>
                </a:lnTo>
                <a:lnTo>
                  <a:pt x="165346" y="77583"/>
                </a:lnTo>
                <a:lnTo>
                  <a:pt x="164851" y="90216"/>
                </a:lnTo>
                <a:lnTo>
                  <a:pt x="166270" y="109716"/>
                </a:lnTo>
                <a:lnTo>
                  <a:pt x="187524" y="154876"/>
                </a:lnTo>
                <a:lnTo>
                  <a:pt x="230398" y="176885"/>
                </a:lnTo>
                <a:lnTo>
                  <a:pt x="248620" y="178351"/>
                </a:lnTo>
                <a:lnTo>
                  <a:pt x="266629" y="176878"/>
                </a:lnTo>
                <a:lnTo>
                  <a:pt x="282739" y="172457"/>
                </a:lnTo>
                <a:lnTo>
                  <a:pt x="296942" y="165085"/>
                </a:lnTo>
                <a:lnTo>
                  <a:pt x="309229" y="154757"/>
                </a:lnTo>
                <a:lnTo>
                  <a:pt x="313995" y="148546"/>
                </a:lnTo>
                <a:lnTo>
                  <a:pt x="248536" y="148546"/>
                </a:lnTo>
                <a:lnTo>
                  <a:pt x="238593" y="147601"/>
                </a:lnTo>
                <a:lnTo>
                  <a:pt x="204055" y="114779"/>
                </a:lnTo>
                <a:lnTo>
                  <a:pt x="200692" y="88574"/>
                </a:lnTo>
                <a:lnTo>
                  <a:pt x="201490" y="75122"/>
                </a:lnTo>
                <a:lnTo>
                  <a:pt x="220952" y="38103"/>
                </a:lnTo>
                <a:lnTo>
                  <a:pt x="248536" y="29804"/>
                </a:lnTo>
                <a:lnTo>
                  <a:pt x="313813" y="29804"/>
                </a:lnTo>
                <a:lnTo>
                  <a:pt x="309071" y="23638"/>
                </a:lnTo>
                <a:lnTo>
                  <a:pt x="296682" y="13301"/>
                </a:lnTo>
                <a:lnTo>
                  <a:pt x="282404" y="5914"/>
                </a:lnTo>
                <a:lnTo>
                  <a:pt x="266226" y="1479"/>
                </a:lnTo>
                <a:lnTo>
                  <a:pt x="248137" y="0"/>
                </a:lnTo>
                <a:close/>
              </a:path>
              <a:path w="1621155" h="178435">
                <a:moveTo>
                  <a:pt x="313813" y="29804"/>
                </a:moveTo>
                <a:lnTo>
                  <a:pt x="248536" y="29804"/>
                </a:lnTo>
                <a:lnTo>
                  <a:pt x="258828" y="30727"/>
                </a:lnTo>
                <a:lnTo>
                  <a:pt x="267952" y="33446"/>
                </a:lnTo>
                <a:lnTo>
                  <a:pt x="292840" y="62711"/>
                </a:lnTo>
                <a:lnTo>
                  <a:pt x="296089" y="88574"/>
                </a:lnTo>
                <a:lnTo>
                  <a:pt x="295255" y="102629"/>
                </a:lnTo>
                <a:lnTo>
                  <a:pt x="275590" y="140113"/>
                </a:lnTo>
                <a:lnTo>
                  <a:pt x="248536" y="148546"/>
                </a:lnTo>
                <a:lnTo>
                  <a:pt x="313995" y="148546"/>
                </a:lnTo>
                <a:lnTo>
                  <a:pt x="319145" y="141837"/>
                </a:lnTo>
                <a:lnTo>
                  <a:pt x="326232" y="126638"/>
                </a:lnTo>
                <a:lnTo>
                  <a:pt x="330486" y="109163"/>
                </a:lnTo>
                <a:lnTo>
                  <a:pt x="331848" y="90216"/>
                </a:lnTo>
                <a:lnTo>
                  <a:pt x="331845" y="88574"/>
                </a:lnTo>
                <a:lnTo>
                  <a:pt x="330478" y="69510"/>
                </a:lnTo>
                <a:lnTo>
                  <a:pt x="326196" y="51914"/>
                </a:lnTo>
                <a:lnTo>
                  <a:pt x="319060" y="36625"/>
                </a:lnTo>
                <a:lnTo>
                  <a:pt x="313813" y="29804"/>
                </a:lnTo>
                <a:close/>
              </a:path>
              <a:path w="1621155" h="178435">
                <a:moveTo>
                  <a:pt x="339354" y="148065"/>
                </a:moveTo>
                <a:lnTo>
                  <a:pt x="339354" y="175025"/>
                </a:lnTo>
                <a:lnTo>
                  <a:pt x="350093" y="175788"/>
                </a:lnTo>
                <a:lnTo>
                  <a:pt x="357461" y="176188"/>
                </a:lnTo>
                <a:lnTo>
                  <a:pt x="361548" y="176188"/>
                </a:lnTo>
                <a:lnTo>
                  <a:pt x="395921" y="158040"/>
                </a:lnTo>
                <a:lnTo>
                  <a:pt x="397513" y="148187"/>
                </a:lnTo>
                <a:lnTo>
                  <a:pt x="347126" y="148187"/>
                </a:lnTo>
                <a:lnTo>
                  <a:pt x="339354" y="148065"/>
                </a:lnTo>
                <a:close/>
              </a:path>
              <a:path w="1621155" h="178435">
                <a:moveTo>
                  <a:pt x="485978" y="32209"/>
                </a:moveTo>
                <a:lnTo>
                  <a:pt x="451123" y="32209"/>
                </a:lnTo>
                <a:lnTo>
                  <a:pt x="451123" y="175226"/>
                </a:lnTo>
                <a:lnTo>
                  <a:pt x="485978" y="175226"/>
                </a:lnTo>
                <a:lnTo>
                  <a:pt x="485978" y="32209"/>
                </a:lnTo>
                <a:close/>
              </a:path>
              <a:path w="1621155" h="178435">
                <a:moveTo>
                  <a:pt x="485978" y="3125"/>
                </a:moveTo>
                <a:lnTo>
                  <a:pt x="365436" y="3125"/>
                </a:lnTo>
                <a:lnTo>
                  <a:pt x="365555" y="138492"/>
                </a:lnTo>
                <a:lnTo>
                  <a:pt x="364313" y="143297"/>
                </a:lnTo>
                <a:lnTo>
                  <a:pt x="361789" y="145260"/>
                </a:lnTo>
                <a:lnTo>
                  <a:pt x="359305" y="147226"/>
                </a:lnTo>
                <a:lnTo>
                  <a:pt x="354376" y="148187"/>
                </a:lnTo>
                <a:lnTo>
                  <a:pt x="397513" y="148187"/>
                </a:lnTo>
                <a:lnTo>
                  <a:pt x="398246" y="142287"/>
                </a:lnTo>
                <a:lnTo>
                  <a:pt x="398910" y="132471"/>
                </a:lnTo>
                <a:lnTo>
                  <a:pt x="399311" y="120267"/>
                </a:lnTo>
                <a:lnTo>
                  <a:pt x="399445" y="105681"/>
                </a:lnTo>
                <a:lnTo>
                  <a:pt x="399445" y="32209"/>
                </a:lnTo>
                <a:lnTo>
                  <a:pt x="485978" y="32209"/>
                </a:lnTo>
                <a:lnTo>
                  <a:pt x="485978" y="3125"/>
                </a:lnTo>
                <a:close/>
              </a:path>
              <a:path w="1621155" h="178435">
                <a:moveTo>
                  <a:pt x="649105" y="3125"/>
                </a:moveTo>
                <a:lnTo>
                  <a:pt x="521712" y="3125"/>
                </a:lnTo>
                <a:lnTo>
                  <a:pt x="521712" y="175226"/>
                </a:lnTo>
                <a:lnTo>
                  <a:pt x="652471" y="175226"/>
                </a:lnTo>
                <a:lnTo>
                  <a:pt x="652471" y="146142"/>
                </a:lnTo>
                <a:lnTo>
                  <a:pt x="556563" y="146142"/>
                </a:lnTo>
                <a:lnTo>
                  <a:pt x="556563" y="99512"/>
                </a:lnTo>
                <a:lnTo>
                  <a:pt x="642614" y="99512"/>
                </a:lnTo>
                <a:lnTo>
                  <a:pt x="642614" y="70427"/>
                </a:lnTo>
                <a:lnTo>
                  <a:pt x="556563" y="70427"/>
                </a:lnTo>
                <a:lnTo>
                  <a:pt x="556563" y="32209"/>
                </a:lnTo>
                <a:lnTo>
                  <a:pt x="649105" y="32209"/>
                </a:lnTo>
                <a:lnTo>
                  <a:pt x="649105" y="3125"/>
                </a:lnTo>
                <a:close/>
              </a:path>
              <a:path w="1621155" h="178435">
                <a:moveTo>
                  <a:pt x="809428" y="3125"/>
                </a:moveTo>
                <a:lnTo>
                  <a:pt x="682034" y="3125"/>
                </a:lnTo>
                <a:lnTo>
                  <a:pt x="682034" y="175226"/>
                </a:lnTo>
                <a:lnTo>
                  <a:pt x="812793" y="175226"/>
                </a:lnTo>
                <a:lnTo>
                  <a:pt x="812793" y="146142"/>
                </a:lnTo>
                <a:lnTo>
                  <a:pt x="716885" y="146142"/>
                </a:lnTo>
                <a:lnTo>
                  <a:pt x="716885" y="99512"/>
                </a:lnTo>
                <a:lnTo>
                  <a:pt x="802937" y="99512"/>
                </a:lnTo>
                <a:lnTo>
                  <a:pt x="802937" y="70427"/>
                </a:lnTo>
                <a:lnTo>
                  <a:pt x="716885" y="70427"/>
                </a:lnTo>
                <a:lnTo>
                  <a:pt x="716885" y="32209"/>
                </a:lnTo>
                <a:lnTo>
                  <a:pt x="809428" y="32209"/>
                </a:lnTo>
                <a:lnTo>
                  <a:pt x="809428" y="3125"/>
                </a:lnTo>
                <a:close/>
              </a:path>
              <a:path w="1621155" h="178435">
                <a:moveTo>
                  <a:pt x="986054" y="50637"/>
                </a:moveTo>
                <a:lnTo>
                  <a:pt x="953124" y="50637"/>
                </a:lnTo>
                <a:lnTo>
                  <a:pt x="953124" y="175226"/>
                </a:lnTo>
                <a:lnTo>
                  <a:pt x="986054" y="175226"/>
                </a:lnTo>
                <a:lnTo>
                  <a:pt x="986054" y="50637"/>
                </a:lnTo>
                <a:close/>
              </a:path>
              <a:path w="1621155" h="178435">
                <a:moveTo>
                  <a:pt x="986054" y="2164"/>
                </a:moveTo>
                <a:lnTo>
                  <a:pt x="959331" y="2164"/>
                </a:lnTo>
                <a:lnTo>
                  <a:pt x="955920" y="9764"/>
                </a:lnTo>
                <a:lnTo>
                  <a:pt x="951329" y="16881"/>
                </a:lnTo>
                <a:lnTo>
                  <a:pt x="917174" y="43092"/>
                </a:lnTo>
                <a:lnTo>
                  <a:pt x="910581" y="45670"/>
                </a:lnTo>
                <a:lnTo>
                  <a:pt x="910581" y="75716"/>
                </a:lnTo>
                <a:lnTo>
                  <a:pt x="922433" y="71104"/>
                </a:lnTo>
                <a:lnTo>
                  <a:pt x="933474" y="65385"/>
                </a:lnTo>
                <a:lnTo>
                  <a:pt x="943705" y="58561"/>
                </a:lnTo>
                <a:lnTo>
                  <a:pt x="953124" y="50637"/>
                </a:lnTo>
                <a:lnTo>
                  <a:pt x="986054" y="50637"/>
                </a:lnTo>
                <a:lnTo>
                  <a:pt x="986054" y="2164"/>
                </a:lnTo>
                <a:close/>
              </a:path>
              <a:path w="1621155" h="178435">
                <a:moveTo>
                  <a:pt x="1091253" y="2164"/>
                </a:moveTo>
                <a:lnTo>
                  <a:pt x="1052272" y="19829"/>
                </a:lnTo>
                <a:lnTo>
                  <a:pt x="1036426" y="67316"/>
                </a:lnTo>
                <a:lnTo>
                  <a:pt x="1035367" y="89978"/>
                </a:lnTo>
                <a:lnTo>
                  <a:pt x="1036329" y="112908"/>
                </a:lnTo>
                <a:lnTo>
                  <a:pt x="1050749" y="159001"/>
                </a:lnTo>
                <a:lnTo>
                  <a:pt x="1091253" y="178351"/>
                </a:lnTo>
                <a:lnTo>
                  <a:pt x="1103062" y="177247"/>
                </a:lnTo>
                <a:lnTo>
                  <a:pt x="1113492" y="173934"/>
                </a:lnTo>
                <a:lnTo>
                  <a:pt x="1122547" y="168414"/>
                </a:lnTo>
                <a:lnTo>
                  <a:pt x="1130231" y="160686"/>
                </a:lnTo>
                <a:lnTo>
                  <a:pt x="1136024" y="150948"/>
                </a:lnTo>
                <a:lnTo>
                  <a:pt x="1087325" y="150948"/>
                </a:lnTo>
                <a:lnTo>
                  <a:pt x="1083840" y="149706"/>
                </a:lnTo>
                <a:lnTo>
                  <a:pt x="1070410" y="104307"/>
                </a:lnTo>
                <a:lnTo>
                  <a:pt x="1070227" y="89978"/>
                </a:lnTo>
                <a:lnTo>
                  <a:pt x="1070432" y="76215"/>
                </a:lnTo>
                <a:lnTo>
                  <a:pt x="1077671" y="35935"/>
                </a:lnTo>
                <a:lnTo>
                  <a:pt x="1080756" y="33412"/>
                </a:lnTo>
                <a:lnTo>
                  <a:pt x="1083801" y="30848"/>
                </a:lnTo>
                <a:lnTo>
                  <a:pt x="1087325" y="29566"/>
                </a:lnTo>
                <a:lnTo>
                  <a:pt x="1136006" y="29566"/>
                </a:lnTo>
                <a:lnTo>
                  <a:pt x="1130353" y="20071"/>
                </a:lnTo>
                <a:lnTo>
                  <a:pt x="1122616" y="12236"/>
                </a:lnTo>
                <a:lnTo>
                  <a:pt x="1113522" y="6640"/>
                </a:lnTo>
                <a:lnTo>
                  <a:pt x="1103069" y="3283"/>
                </a:lnTo>
                <a:lnTo>
                  <a:pt x="1091253" y="2164"/>
                </a:lnTo>
                <a:close/>
              </a:path>
              <a:path w="1621155" h="178435">
                <a:moveTo>
                  <a:pt x="1136006" y="29566"/>
                </a:moveTo>
                <a:lnTo>
                  <a:pt x="1095178" y="29566"/>
                </a:lnTo>
                <a:lnTo>
                  <a:pt x="1098663" y="30848"/>
                </a:lnTo>
                <a:lnTo>
                  <a:pt x="1101708" y="33412"/>
                </a:lnTo>
                <a:lnTo>
                  <a:pt x="1112097" y="76312"/>
                </a:lnTo>
                <a:lnTo>
                  <a:pt x="1112285" y="90299"/>
                </a:lnTo>
                <a:lnTo>
                  <a:pt x="1112074" y="104396"/>
                </a:lnTo>
                <a:lnTo>
                  <a:pt x="1104832" y="144580"/>
                </a:lnTo>
                <a:lnTo>
                  <a:pt x="1095178" y="150948"/>
                </a:lnTo>
                <a:lnTo>
                  <a:pt x="1136024" y="150948"/>
                </a:lnTo>
                <a:lnTo>
                  <a:pt x="1137621" y="148262"/>
                </a:lnTo>
                <a:lnTo>
                  <a:pt x="1142905" y="132387"/>
                </a:lnTo>
                <a:lnTo>
                  <a:pt x="1146078" y="113065"/>
                </a:lnTo>
                <a:lnTo>
                  <a:pt x="1147136" y="90299"/>
                </a:lnTo>
                <a:lnTo>
                  <a:pt x="1146085" y="67517"/>
                </a:lnTo>
                <a:lnTo>
                  <a:pt x="1142997" y="48592"/>
                </a:lnTo>
                <a:lnTo>
                  <a:pt x="1142887" y="48068"/>
                </a:lnTo>
                <a:lnTo>
                  <a:pt x="1137690" y="32395"/>
                </a:lnTo>
                <a:lnTo>
                  <a:pt x="1136006" y="29566"/>
                </a:lnTo>
                <a:close/>
              </a:path>
              <a:path w="1621155" h="178435">
                <a:moveTo>
                  <a:pt x="1229342" y="151070"/>
                </a:moveTo>
                <a:lnTo>
                  <a:pt x="1228619" y="151070"/>
                </a:lnTo>
                <a:lnTo>
                  <a:pt x="1228619" y="175305"/>
                </a:lnTo>
                <a:lnTo>
                  <a:pt x="1237234" y="176670"/>
                </a:lnTo>
                <a:lnTo>
                  <a:pt x="1244203" y="177391"/>
                </a:lnTo>
                <a:lnTo>
                  <a:pt x="1258304" y="177391"/>
                </a:lnTo>
                <a:lnTo>
                  <a:pt x="1283351" y="151672"/>
                </a:lnTo>
                <a:lnTo>
                  <a:pt x="1240275" y="151672"/>
                </a:lnTo>
                <a:lnTo>
                  <a:pt x="1237593" y="151549"/>
                </a:lnTo>
                <a:lnTo>
                  <a:pt x="1234149" y="151311"/>
                </a:lnTo>
                <a:lnTo>
                  <a:pt x="1229342" y="151070"/>
                </a:lnTo>
                <a:close/>
              </a:path>
              <a:path w="1621155" h="178435">
                <a:moveTo>
                  <a:pt x="1362261" y="77158"/>
                </a:moveTo>
                <a:lnTo>
                  <a:pt x="1329333" y="77158"/>
                </a:lnTo>
                <a:lnTo>
                  <a:pt x="1329333" y="175226"/>
                </a:lnTo>
                <a:lnTo>
                  <a:pt x="1362261" y="175226"/>
                </a:lnTo>
                <a:lnTo>
                  <a:pt x="1362261" y="77158"/>
                </a:lnTo>
                <a:close/>
              </a:path>
              <a:path w="1621155" h="178435">
                <a:moveTo>
                  <a:pt x="1362261" y="50476"/>
                </a:moveTo>
                <a:lnTo>
                  <a:pt x="1251936" y="50476"/>
                </a:lnTo>
                <a:lnTo>
                  <a:pt x="1251936" y="136127"/>
                </a:lnTo>
                <a:lnTo>
                  <a:pt x="1251414" y="144298"/>
                </a:lnTo>
                <a:lnTo>
                  <a:pt x="1250414" y="147265"/>
                </a:lnTo>
                <a:lnTo>
                  <a:pt x="1249372" y="150188"/>
                </a:lnTo>
                <a:lnTo>
                  <a:pt x="1246647" y="151672"/>
                </a:lnTo>
                <a:lnTo>
                  <a:pt x="1283351" y="151672"/>
                </a:lnTo>
                <a:lnTo>
                  <a:pt x="1283537" y="150188"/>
                </a:lnTo>
                <a:lnTo>
                  <a:pt x="1284316" y="143183"/>
                </a:lnTo>
                <a:lnTo>
                  <a:pt x="1284535" y="136127"/>
                </a:lnTo>
                <a:lnTo>
                  <a:pt x="1284624" y="77158"/>
                </a:lnTo>
                <a:lnTo>
                  <a:pt x="1362261" y="77158"/>
                </a:lnTo>
                <a:lnTo>
                  <a:pt x="1362261" y="50476"/>
                </a:lnTo>
                <a:close/>
              </a:path>
              <a:path w="1621155" h="178435">
                <a:moveTo>
                  <a:pt x="1440101" y="47833"/>
                </a:moveTo>
                <a:lnTo>
                  <a:pt x="1399157" y="65420"/>
                </a:lnTo>
                <a:lnTo>
                  <a:pt x="1382976" y="114012"/>
                </a:lnTo>
                <a:lnTo>
                  <a:pt x="1383749" y="126461"/>
                </a:lnTo>
                <a:lnTo>
                  <a:pt x="1404159" y="166385"/>
                </a:lnTo>
                <a:lnTo>
                  <a:pt x="1443427" y="178351"/>
                </a:lnTo>
                <a:lnTo>
                  <a:pt x="1453250" y="177758"/>
                </a:lnTo>
                <a:lnTo>
                  <a:pt x="1489465" y="157265"/>
                </a:lnTo>
                <a:lnTo>
                  <a:pt x="1491711" y="153595"/>
                </a:lnTo>
                <a:lnTo>
                  <a:pt x="1436216" y="153595"/>
                </a:lnTo>
                <a:lnTo>
                  <a:pt x="1429884" y="150869"/>
                </a:lnTo>
                <a:lnTo>
                  <a:pt x="1419750" y="139971"/>
                </a:lnTo>
                <a:lnTo>
                  <a:pt x="1417107" y="132361"/>
                </a:lnTo>
                <a:lnTo>
                  <a:pt x="1416866" y="122588"/>
                </a:lnTo>
                <a:lnTo>
                  <a:pt x="1499309" y="122588"/>
                </a:lnTo>
                <a:lnTo>
                  <a:pt x="1498620" y="104823"/>
                </a:lnTo>
                <a:lnTo>
                  <a:pt x="1498177" y="102395"/>
                </a:lnTo>
                <a:lnTo>
                  <a:pt x="1417467" y="102395"/>
                </a:lnTo>
                <a:lnTo>
                  <a:pt x="1417388" y="93380"/>
                </a:lnTo>
                <a:lnTo>
                  <a:pt x="1419670" y="86212"/>
                </a:lnTo>
                <a:lnTo>
                  <a:pt x="1429045" y="75716"/>
                </a:lnTo>
                <a:lnTo>
                  <a:pt x="1434974" y="73073"/>
                </a:lnTo>
                <a:lnTo>
                  <a:pt x="1488555" y="73073"/>
                </a:lnTo>
                <a:lnTo>
                  <a:pt x="1483967" y="66222"/>
                </a:lnTo>
                <a:lnTo>
                  <a:pt x="1475186" y="58178"/>
                </a:lnTo>
                <a:lnTo>
                  <a:pt x="1464948" y="52431"/>
                </a:lnTo>
                <a:lnTo>
                  <a:pt x="1453253" y="48982"/>
                </a:lnTo>
                <a:lnTo>
                  <a:pt x="1440101" y="47833"/>
                </a:lnTo>
                <a:close/>
              </a:path>
              <a:path w="1621155" h="178435">
                <a:moveTo>
                  <a:pt x="1464699" y="135807"/>
                </a:moveTo>
                <a:lnTo>
                  <a:pt x="1462896" y="142055"/>
                </a:lnTo>
                <a:lnTo>
                  <a:pt x="1460249" y="146582"/>
                </a:lnTo>
                <a:lnTo>
                  <a:pt x="1453240" y="152190"/>
                </a:lnTo>
                <a:lnTo>
                  <a:pt x="1448913" y="153595"/>
                </a:lnTo>
                <a:lnTo>
                  <a:pt x="1491711" y="153595"/>
                </a:lnTo>
                <a:lnTo>
                  <a:pt x="1494008" y="149839"/>
                </a:lnTo>
                <a:lnTo>
                  <a:pt x="1497628" y="141337"/>
                </a:lnTo>
                <a:lnTo>
                  <a:pt x="1464699" y="135807"/>
                </a:lnTo>
                <a:close/>
              </a:path>
              <a:path w="1621155" h="178435">
                <a:moveTo>
                  <a:pt x="1488555" y="73073"/>
                </a:moveTo>
                <a:lnTo>
                  <a:pt x="1448874" y="73073"/>
                </a:lnTo>
                <a:lnTo>
                  <a:pt x="1454562" y="75557"/>
                </a:lnTo>
                <a:lnTo>
                  <a:pt x="1463936" y="85529"/>
                </a:lnTo>
                <a:lnTo>
                  <a:pt x="1466381" y="92823"/>
                </a:lnTo>
                <a:lnTo>
                  <a:pt x="1466622" y="102395"/>
                </a:lnTo>
                <a:lnTo>
                  <a:pt x="1498177" y="102395"/>
                </a:lnTo>
                <a:lnTo>
                  <a:pt x="1495830" y="89507"/>
                </a:lnTo>
                <a:lnTo>
                  <a:pt x="1490944" y="76640"/>
                </a:lnTo>
                <a:lnTo>
                  <a:pt x="1488555" y="73073"/>
                </a:lnTo>
                <a:close/>
              </a:path>
              <a:path w="1621155" h="178435">
                <a:moveTo>
                  <a:pt x="1581034" y="77158"/>
                </a:moveTo>
                <a:lnTo>
                  <a:pt x="1548104" y="77158"/>
                </a:lnTo>
                <a:lnTo>
                  <a:pt x="1548104" y="175226"/>
                </a:lnTo>
                <a:lnTo>
                  <a:pt x="1581034" y="175226"/>
                </a:lnTo>
                <a:lnTo>
                  <a:pt x="1581034" y="77158"/>
                </a:lnTo>
                <a:close/>
              </a:path>
              <a:path w="1621155" h="178435">
                <a:moveTo>
                  <a:pt x="1620936" y="50476"/>
                </a:moveTo>
                <a:lnTo>
                  <a:pt x="1508206" y="50476"/>
                </a:lnTo>
                <a:lnTo>
                  <a:pt x="1508206" y="77158"/>
                </a:lnTo>
                <a:lnTo>
                  <a:pt x="1620936" y="77158"/>
                </a:lnTo>
                <a:lnTo>
                  <a:pt x="1620936" y="50476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8" name="object 38"/>
          <p:cNvSpPr/>
          <p:nvPr/>
        </p:nvSpPr>
        <p:spPr>
          <a:xfrm>
            <a:off x="13688114" y="5558691"/>
            <a:ext cx="1621155" cy="178435"/>
          </a:xfrm>
          <a:custGeom>
            <a:avLst/>
            <a:gdLst/>
            <a:ahLst/>
            <a:cxnLst/>
            <a:rect l="l" t="t" r="r" b="b"/>
            <a:pathLst>
              <a:path w="1621155" h="178435">
                <a:moveTo>
                  <a:pt x="128595" y="3125"/>
                </a:moveTo>
                <a:lnTo>
                  <a:pt x="0" y="3125"/>
                </a:lnTo>
                <a:lnTo>
                  <a:pt x="0" y="175226"/>
                </a:lnTo>
                <a:lnTo>
                  <a:pt x="81205" y="175226"/>
                </a:lnTo>
                <a:lnTo>
                  <a:pt x="91261" y="174941"/>
                </a:lnTo>
                <a:lnTo>
                  <a:pt x="130021" y="159382"/>
                </a:lnTo>
                <a:lnTo>
                  <a:pt x="139047" y="146142"/>
                </a:lnTo>
                <a:lnTo>
                  <a:pt x="34855" y="146142"/>
                </a:lnTo>
                <a:lnTo>
                  <a:pt x="34855" y="101192"/>
                </a:lnTo>
                <a:lnTo>
                  <a:pt x="138867" y="101192"/>
                </a:lnTo>
                <a:lnTo>
                  <a:pt x="138686" y="100730"/>
                </a:lnTo>
                <a:lnTo>
                  <a:pt x="106404" y="74748"/>
                </a:lnTo>
                <a:lnTo>
                  <a:pt x="81283" y="72111"/>
                </a:lnTo>
                <a:lnTo>
                  <a:pt x="34855" y="72111"/>
                </a:lnTo>
                <a:lnTo>
                  <a:pt x="34855" y="32209"/>
                </a:lnTo>
                <a:lnTo>
                  <a:pt x="128595" y="32209"/>
                </a:lnTo>
                <a:lnTo>
                  <a:pt x="128595" y="3125"/>
                </a:lnTo>
                <a:close/>
              </a:path>
              <a:path w="1621155" h="178435">
                <a:moveTo>
                  <a:pt x="138867" y="101192"/>
                </a:moveTo>
                <a:lnTo>
                  <a:pt x="70145" y="101192"/>
                </a:lnTo>
                <a:lnTo>
                  <a:pt x="79664" y="101530"/>
                </a:lnTo>
                <a:lnTo>
                  <a:pt x="87673" y="102540"/>
                </a:lnTo>
                <a:lnTo>
                  <a:pt x="94179" y="104220"/>
                </a:lnTo>
                <a:lnTo>
                  <a:pt x="99190" y="106564"/>
                </a:lnTo>
                <a:lnTo>
                  <a:pt x="104838" y="110167"/>
                </a:lnTo>
                <a:lnTo>
                  <a:pt x="107683" y="115895"/>
                </a:lnTo>
                <a:lnTo>
                  <a:pt x="107683" y="129197"/>
                </a:lnTo>
                <a:lnTo>
                  <a:pt x="106080" y="133765"/>
                </a:lnTo>
                <a:lnTo>
                  <a:pt x="102836" y="137448"/>
                </a:lnTo>
                <a:lnTo>
                  <a:pt x="99593" y="141174"/>
                </a:lnTo>
                <a:lnTo>
                  <a:pt x="95745" y="143539"/>
                </a:lnTo>
                <a:lnTo>
                  <a:pt x="87011" y="145620"/>
                </a:lnTo>
                <a:lnTo>
                  <a:pt x="79401" y="146142"/>
                </a:lnTo>
                <a:lnTo>
                  <a:pt x="139047" y="146142"/>
                </a:lnTo>
                <a:lnTo>
                  <a:pt x="141481" y="139979"/>
                </a:lnTo>
                <a:lnTo>
                  <a:pt x="143176" y="132194"/>
                </a:lnTo>
                <a:lnTo>
                  <a:pt x="143741" y="123789"/>
                </a:lnTo>
                <a:lnTo>
                  <a:pt x="143178" y="115556"/>
                </a:lnTo>
                <a:lnTo>
                  <a:pt x="141491" y="107869"/>
                </a:lnTo>
                <a:lnTo>
                  <a:pt x="138867" y="101192"/>
                </a:lnTo>
                <a:close/>
              </a:path>
              <a:path w="1621155" h="178435">
                <a:moveTo>
                  <a:pt x="248136" y="0"/>
                </a:moveTo>
                <a:lnTo>
                  <a:pt x="205081" y="9696"/>
                </a:lnTo>
                <a:lnTo>
                  <a:pt x="175934" y="39576"/>
                </a:lnTo>
                <a:lnTo>
                  <a:pt x="165346" y="77583"/>
                </a:lnTo>
                <a:lnTo>
                  <a:pt x="164851" y="90216"/>
                </a:lnTo>
                <a:lnTo>
                  <a:pt x="166269" y="109716"/>
                </a:lnTo>
                <a:lnTo>
                  <a:pt x="187524" y="154876"/>
                </a:lnTo>
                <a:lnTo>
                  <a:pt x="230397" y="176885"/>
                </a:lnTo>
                <a:lnTo>
                  <a:pt x="248619" y="178351"/>
                </a:lnTo>
                <a:lnTo>
                  <a:pt x="266628" y="176878"/>
                </a:lnTo>
                <a:lnTo>
                  <a:pt x="282738" y="172457"/>
                </a:lnTo>
                <a:lnTo>
                  <a:pt x="296941" y="165085"/>
                </a:lnTo>
                <a:lnTo>
                  <a:pt x="309228" y="154757"/>
                </a:lnTo>
                <a:lnTo>
                  <a:pt x="313995" y="148546"/>
                </a:lnTo>
                <a:lnTo>
                  <a:pt x="248536" y="148546"/>
                </a:lnTo>
                <a:lnTo>
                  <a:pt x="238593" y="147601"/>
                </a:lnTo>
                <a:lnTo>
                  <a:pt x="204055" y="114779"/>
                </a:lnTo>
                <a:lnTo>
                  <a:pt x="200692" y="88574"/>
                </a:lnTo>
                <a:lnTo>
                  <a:pt x="201489" y="75122"/>
                </a:lnTo>
                <a:lnTo>
                  <a:pt x="220951" y="38103"/>
                </a:lnTo>
                <a:lnTo>
                  <a:pt x="248536" y="29804"/>
                </a:lnTo>
                <a:lnTo>
                  <a:pt x="313813" y="29804"/>
                </a:lnTo>
                <a:lnTo>
                  <a:pt x="309071" y="23638"/>
                </a:lnTo>
                <a:lnTo>
                  <a:pt x="296682" y="13301"/>
                </a:lnTo>
                <a:lnTo>
                  <a:pt x="282404" y="5914"/>
                </a:lnTo>
                <a:lnTo>
                  <a:pt x="266226" y="1479"/>
                </a:lnTo>
                <a:lnTo>
                  <a:pt x="248136" y="0"/>
                </a:lnTo>
                <a:close/>
              </a:path>
              <a:path w="1621155" h="178435">
                <a:moveTo>
                  <a:pt x="313813" y="29804"/>
                </a:moveTo>
                <a:lnTo>
                  <a:pt x="248536" y="29804"/>
                </a:lnTo>
                <a:lnTo>
                  <a:pt x="258828" y="30727"/>
                </a:lnTo>
                <a:lnTo>
                  <a:pt x="267951" y="33446"/>
                </a:lnTo>
                <a:lnTo>
                  <a:pt x="292840" y="62711"/>
                </a:lnTo>
                <a:lnTo>
                  <a:pt x="296089" y="88574"/>
                </a:lnTo>
                <a:lnTo>
                  <a:pt x="295255" y="102629"/>
                </a:lnTo>
                <a:lnTo>
                  <a:pt x="275590" y="140113"/>
                </a:lnTo>
                <a:lnTo>
                  <a:pt x="248536" y="148546"/>
                </a:lnTo>
                <a:lnTo>
                  <a:pt x="313995" y="148546"/>
                </a:lnTo>
                <a:lnTo>
                  <a:pt x="319144" y="141837"/>
                </a:lnTo>
                <a:lnTo>
                  <a:pt x="326232" y="126638"/>
                </a:lnTo>
                <a:lnTo>
                  <a:pt x="330486" y="109163"/>
                </a:lnTo>
                <a:lnTo>
                  <a:pt x="331848" y="90216"/>
                </a:lnTo>
                <a:lnTo>
                  <a:pt x="331845" y="88574"/>
                </a:lnTo>
                <a:lnTo>
                  <a:pt x="330478" y="69510"/>
                </a:lnTo>
                <a:lnTo>
                  <a:pt x="326196" y="51914"/>
                </a:lnTo>
                <a:lnTo>
                  <a:pt x="319060" y="36625"/>
                </a:lnTo>
                <a:lnTo>
                  <a:pt x="313813" y="29804"/>
                </a:lnTo>
                <a:close/>
              </a:path>
              <a:path w="1621155" h="178435">
                <a:moveTo>
                  <a:pt x="339354" y="148065"/>
                </a:moveTo>
                <a:lnTo>
                  <a:pt x="339354" y="175025"/>
                </a:lnTo>
                <a:lnTo>
                  <a:pt x="350092" y="175788"/>
                </a:lnTo>
                <a:lnTo>
                  <a:pt x="357461" y="176188"/>
                </a:lnTo>
                <a:lnTo>
                  <a:pt x="361547" y="176188"/>
                </a:lnTo>
                <a:lnTo>
                  <a:pt x="395919" y="158040"/>
                </a:lnTo>
                <a:lnTo>
                  <a:pt x="397513" y="148187"/>
                </a:lnTo>
                <a:lnTo>
                  <a:pt x="347126" y="148187"/>
                </a:lnTo>
                <a:lnTo>
                  <a:pt x="339354" y="148065"/>
                </a:lnTo>
                <a:close/>
              </a:path>
              <a:path w="1621155" h="178435">
                <a:moveTo>
                  <a:pt x="485978" y="32209"/>
                </a:moveTo>
                <a:lnTo>
                  <a:pt x="451123" y="32209"/>
                </a:lnTo>
                <a:lnTo>
                  <a:pt x="451123" y="175226"/>
                </a:lnTo>
                <a:lnTo>
                  <a:pt x="485978" y="175226"/>
                </a:lnTo>
                <a:lnTo>
                  <a:pt x="485978" y="32209"/>
                </a:lnTo>
                <a:close/>
              </a:path>
              <a:path w="1621155" h="178435">
                <a:moveTo>
                  <a:pt x="485978" y="3125"/>
                </a:moveTo>
                <a:lnTo>
                  <a:pt x="365436" y="3125"/>
                </a:lnTo>
                <a:lnTo>
                  <a:pt x="365554" y="138492"/>
                </a:lnTo>
                <a:lnTo>
                  <a:pt x="364312" y="143297"/>
                </a:lnTo>
                <a:lnTo>
                  <a:pt x="361788" y="145260"/>
                </a:lnTo>
                <a:lnTo>
                  <a:pt x="359304" y="147226"/>
                </a:lnTo>
                <a:lnTo>
                  <a:pt x="354376" y="148187"/>
                </a:lnTo>
                <a:lnTo>
                  <a:pt x="397513" y="148187"/>
                </a:lnTo>
                <a:lnTo>
                  <a:pt x="398246" y="142287"/>
                </a:lnTo>
                <a:lnTo>
                  <a:pt x="398910" y="132471"/>
                </a:lnTo>
                <a:lnTo>
                  <a:pt x="399311" y="120267"/>
                </a:lnTo>
                <a:lnTo>
                  <a:pt x="399445" y="105681"/>
                </a:lnTo>
                <a:lnTo>
                  <a:pt x="399445" y="32209"/>
                </a:lnTo>
                <a:lnTo>
                  <a:pt x="485978" y="32209"/>
                </a:lnTo>
                <a:lnTo>
                  <a:pt x="485978" y="3125"/>
                </a:lnTo>
                <a:close/>
              </a:path>
              <a:path w="1621155" h="178435">
                <a:moveTo>
                  <a:pt x="649104" y="3125"/>
                </a:moveTo>
                <a:lnTo>
                  <a:pt x="521712" y="3125"/>
                </a:lnTo>
                <a:lnTo>
                  <a:pt x="521712" y="175226"/>
                </a:lnTo>
                <a:lnTo>
                  <a:pt x="652471" y="175226"/>
                </a:lnTo>
                <a:lnTo>
                  <a:pt x="652471" y="146142"/>
                </a:lnTo>
                <a:lnTo>
                  <a:pt x="556563" y="146142"/>
                </a:lnTo>
                <a:lnTo>
                  <a:pt x="556563" y="99512"/>
                </a:lnTo>
                <a:lnTo>
                  <a:pt x="642613" y="99512"/>
                </a:lnTo>
                <a:lnTo>
                  <a:pt x="642613" y="70427"/>
                </a:lnTo>
                <a:lnTo>
                  <a:pt x="556563" y="70427"/>
                </a:lnTo>
                <a:lnTo>
                  <a:pt x="556563" y="32209"/>
                </a:lnTo>
                <a:lnTo>
                  <a:pt x="649104" y="32209"/>
                </a:lnTo>
                <a:lnTo>
                  <a:pt x="649104" y="3125"/>
                </a:lnTo>
                <a:close/>
              </a:path>
              <a:path w="1621155" h="178435">
                <a:moveTo>
                  <a:pt x="809426" y="3125"/>
                </a:moveTo>
                <a:lnTo>
                  <a:pt x="682034" y="3125"/>
                </a:lnTo>
                <a:lnTo>
                  <a:pt x="682034" y="175226"/>
                </a:lnTo>
                <a:lnTo>
                  <a:pt x="812793" y="175226"/>
                </a:lnTo>
                <a:lnTo>
                  <a:pt x="812793" y="146142"/>
                </a:lnTo>
                <a:lnTo>
                  <a:pt x="716885" y="146142"/>
                </a:lnTo>
                <a:lnTo>
                  <a:pt x="716885" y="99512"/>
                </a:lnTo>
                <a:lnTo>
                  <a:pt x="802937" y="99512"/>
                </a:lnTo>
                <a:lnTo>
                  <a:pt x="802937" y="70427"/>
                </a:lnTo>
                <a:lnTo>
                  <a:pt x="716885" y="70427"/>
                </a:lnTo>
                <a:lnTo>
                  <a:pt x="716885" y="32209"/>
                </a:lnTo>
                <a:lnTo>
                  <a:pt x="809426" y="32209"/>
                </a:lnTo>
                <a:lnTo>
                  <a:pt x="809426" y="3125"/>
                </a:lnTo>
                <a:close/>
              </a:path>
              <a:path w="1621155" h="178435">
                <a:moveTo>
                  <a:pt x="986054" y="50637"/>
                </a:moveTo>
                <a:lnTo>
                  <a:pt x="953124" y="50637"/>
                </a:lnTo>
                <a:lnTo>
                  <a:pt x="953124" y="175226"/>
                </a:lnTo>
                <a:lnTo>
                  <a:pt x="986054" y="175226"/>
                </a:lnTo>
                <a:lnTo>
                  <a:pt x="986054" y="50637"/>
                </a:lnTo>
                <a:close/>
              </a:path>
              <a:path w="1621155" h="178435">
                <a:moveTo>
                  <a:pt x="986054" y="2164"/>
                </a:moveTo>
                <a:lnTo>
                  <a:pt x="959331" y="2164"/>
                </a:lnTo>
                <a:lnTo>
                  <a:pt x="955919" y="9764"/>
                </a:lnTo>
                <a:lnTo>
                  <a:pt x="951329" y="16881"/>
                </a:lnTo>
                <a:lnTo>
                  <a:pt x="917174" y="43092"/>
                </a:lnTo>
                <a:lnTo>
                  <a:pt x="910579" y="45670"/>
                </a:lnTo>
                <a:lnTo>
                  <a:pt x="910579" y="75716"/>
                </a:lnTo>
                <a:lnTo>
                  <a:pt x="922432" y="71104"/>
                </a:lnTo>
                <a:lnTo>
                  <a:pt x="933473" y="65385"/>
                </a:lnTo>
                <a:lnTo>
                  <a:pt x="943704" y="58561"/>
                </a:lnTo>
                <a:lnTo>
                  <a:pt x="953124" y="50637"/>
                </a:lnTo>
                <a:lnTo>
                  <a:pt x="986054" y="50637"/>
                </a:lnTo>
                <a:lnTo>
                  <a:pt x="986054" y="2164"/>
                </a:lnTo>
                <a:close/>
              </a:path>
              <a:path w="1621155" h="178435">
                <a:moveTo>
                  <a:pt x="1091253" y="2164"/>
                </a:moveTo>
                <a:lnTo>
                  <a:pt x="1052272" y="19829"/>
                </a:lnTo>
                <a:lnTo>
                  <a:pt x="1036425" y="67316"/>
                </a:lnTo>
                <a:lnTo>
                  <a:pt x="1035367" y="89978"/>
                </a:lnTo>
                <a:lnTo>
                  <a:pt x="1036329" y="112908"/>
                </a:lnTo>
                <a:lnTo>
                  <a:pt x="1050749" y="159001"/>
                </a:lnTo>
                <a:lnTo>
                  <a:pt x="1091253" y="178351"/>
                </a:lnTo>
                <a:lnTo>
                  <a:pt x="1103061" y="177247"/>
                </a:lnTo>
                <a:lnTo>
                  <a:pt x="1113491" y="173934"/>
                </a:lnTo>
                <a:lnTo>
                  <a:pt x="1122547" y="168414"/>
                </a:lnTo>
                <a:lnTo>
                  <a:pt x="1130230" y="160686"/>
                </a:lnTo>
                <a:lnTo>
                  <a:pt x="1136023" y="150948"/>
                </a:lnTo>
                <a:lnTo>
                  <a:pt x="1087325" y="150948"/>
                </a:lnTo>
                <a:lnTo>
                  <a:pt x="1083840" y="149706"/>
                </a:lnTo>
                <a:lnTo>
                  <a:pt x="1070410" y="104307"/>
                </a:lnTo>
                <a:lnTo>
                  <a:pt x="1070227" y="89978"/>
                </a:lnTo>
                <a:lnTo>
                  <a:pt x="1070432" y="76215"/>
                </a:lnTo>
                <a:lnTo>
                  <a:pt x="1077671" y="35935"/>
                </a:lnTo>
                <a:lnTo>
                  <a:pt x="1080756" y="33412"/>
                </a:lnTo>
                <a:lnTo>
                  <a:pt x="1083801" y="30848"/>
                </a:lnTo>
                <a:lnTo>
                  <a:pt x="1087325" y="29566"/>
                </a:lnTo>
                <a:lnTo>
                  <a:pt x="1136005" y="29566"/>
                </a:lnTo>
                <a:lnTo>
                  <a:pt x="1130353" y="20071"/>
                </a:lnTo>
                <a:lnTo>
                  <a:pt x="1122615" y="12236"/>
                </a:lnTo>
                <a:lnTo>
                  <a:pt x="1113522" y="6640"/>
                </a:lnTo>
                <a:lnTo>
                  <a:pt x="1103069" y="3283"/>
                </a:lnTo>
                <a:lnTo>
                  <a:pt x="1091253" y="2164"/>
                </a:lnTo>
                <a:close/>
              </a:path>
              <a:path w="1621155" h="178435">
                <a:moveTo>
                  <a:pt x="1136005" y="29566"/>
                </a:moveTo>
                <a:lnTo>
                  <a:pt x="1095176" y="29566"/>
                </a:lnTo>
                <a:lnTo>
                  <a:pt x="1098661" y="30848"/>
                </a:lnTo>
                <a:lnTo>
                  <a:pt x="1101707" y="33412"/>
                </a:lnTo>
                <a:lnTo>
                  <a:pt x="1112097" y="76312"/>
                </a:lnTo>
                <a:lnTo>
                  <a:pt x="1112285" y="90299"/>
                </a:lnTo>
                <a:lnTo>
                  <a:pt x="1112074" y="104396"/>
                </a:lnTo>
                <a:lnTo>
                  <a:pt x="1104832" y="144580"/>
                </a:lnTo>
                <a:lnTo>
                  <a:pt x="1095176" y="150948"/>
                </a:lnTo>
                <a:lnTo>
                  <a:pt x="1136023" y="150948"/>
                </a:lnTo>
                <a:lnTo>
                  <a:pt x="1137620" y="148262"/>
                </a:lnTo>
                <a:lnTo>
                  <a:pt x="1142904" y="132387"/>
                </a:lnTo>
                <a:lnTo>
                  <a:pt x="1146077" y="113065"/>
                </a:lnTo>
                <a:lnTo>
                  <a:pt x="1147136" y="90299"/>
                </a:lnTo>
                <a:lnTo>
                  <a:pt x="1146085" y="67517"/>
                </a:lnTo>
                <a:lnTo>
                  <a:pt x="1142996" y="48592"/>
                </a:lnTo>
                <a:lnTo>
                  <a:pt x="1142886" y="48068"/>
                </a:lnTo>
                <a:lnTo>
                  <a:pt x="1137689" y="32395"/>
                </a:lnTo>
                <a:lnTo>
                  <a:pt x="1136005" y="29566"/>
                </a:lnTo>
                <a:close/>
              </a:path>
              <a:path w="1621155" h="178435">
                <a:moveTo>
                  <a:pt x="1229342" y="151070"/>
                </a:moveTo>
                <a:lnTo>
                  <a:pt x="1228618" y="151070"/>
                </a:lnTo>
                <a:lnTo>
                  <a:pt x="1228618" y="175305"/>
                </a:lnTo>
                <a:lnTo>
                  <a:pt x="1237234" y="176670"/>
                </a:lnTo>
                <a:lnTo>
                  <a:pt x="1244202" y="177391"/>
                </a:lnTo>
                <a:lnTo>
                  <a:pt x="1258304" y="177391"/>
                </a:lnTo>
                <a:lnTo>
                  <a:pt x="1283350" y="151672"/>
                </a:lnTo>
                <a:lnTo>
                  <a:pt x="1240275" y="151672"/>
                </a:lnTo>
                <a:lnTo>
                  <a:pt x="1237593" y="151549"/>
                </a:lnTo>
                <a:lnTo>
                  <a:pt x="1234147" y="151311"/>
                </a:lnTo>
                <a:lnTo>
                  <a:pt x="1229342" y="151070"/>
                </a:lnTo>
                <a:close/>
              </a:path>
              <a:path w="1621155" h="178435">
                <a:moveTo>
                  <a:pt x="1362261" y="77158"/>
                </a:moveTo>
                <a:lnTo>
                  <a:pt x="1329331" y="77158"/>
                </a:lnTo>
                <a:lnTo>
                  <a:pt x="1329331" y="175226"/>
                </a:lnTo>
                <a:lnTo>
                  <a:pt x="1362261" y="175226"/>
                </a:lnTo>
                <a:lnTo>
                  <a:pt x="1362261" y="77158"/>
                </a:lnTo>
                <a:close/>
              </a:path>
              <a:path w="1621155" h="178435">
                <a:moveTo>
                  <a:pt x="1362261" y="50476"/>
                </a:moveTo>
                <a:lnTo>
                  <a:pt x="1251935" y="50476"/>
                </a:lnTo>
                <a:lnTo>
                  <a:pt x="1251935" y="136127"/>
                </a:lnTo>
                <a:lnTo>
                  <a:pt x="1251413" y="144298"/>
                </a:lnTo>
                <a:lnTo>
                  <a:pt x="1250412" y="147265"/>
                </a:lnTo>
                <a:lnTo>
                  <a:pt x="1249372" y="150188"/>
                </a:lnTo>
                <a:lnTo>
                  <a:pt x="1246647" y="151672"/>
                </a:lnTo>
                <a:lnTo>
                  <a:pt x="1283350" y="151672"/>
                </a:lnTo>
                <a:lnTo>
                  <a:pt x="1283537" y="150188"/>
                </a:lnTo>
                <a:lnTo>
                  <a:pt x="1284316" y="143183"/>
                </a:lnTo>
                <a:lnTo>
                  <a:pt x="1284535" y="136127"/>
                </a:lnTo>
                <a:lnTo>
                  <a:pt x="1284624" y="77158"/>
                </a:lnTo>
                <a:lnTo>
                  <a:pt x="1362261" y="77158"/>
                </a:lnTo>
                <a:lnTo>
                  <a:pt x="1362261" y="50476"/>
                </a:lnTo>
                <a:close/>
              </a:path>
              <a:path w="1621155" h="178435">
                <a:moveTo>
                  <a:pt x="1440099" y="47833"/>
                </a:moveTo>
                <a:lnTo>
                  <a:pt x="1399157" y="65420"/>
                </a:lnTo>
                <a:lnTo>
                  <a:pt x="1382975" y="114012"/>
                </a:lnTo>
                <a:lnTo>
                  <a:pt x="1383748" y="126461"/>
                </a:lnTo>
                <a:lnTo>
                  <a:pt x="1404159" y="166385"/>
                </a:lnTo>
                <a:lnTo>
                  <a:pt x="1443427" y="178351"/>
                </a:lnTo>
                <a:lnTo>
                  <a:pt x="1453250" y="177758"/>
                </a:lnTo>
                <a:lnTo>
                  <a:pt x="1489465" y="157265"/>
                </a:lnTo>
                <a:lnTo>
                  <a:pt x="1491710" y="153595"/>
                </a:lnTo>
                <a:lnTo>
                  <a:pt x="1436216" y="153595"/>
                </a:lnTo>
                <a:lnTo>
                  <a:pt x="1429884" y="150869"/>
                </a:lnTo>
                <a:lnTo>
                  <a:pt x="1419749" y="139971"/>
                </a:lnTo>
                <a:lnTo>
                  <a:pt x="1417107" y="132361"/>
                </a:lnTo>
                <a:lnTo>
                  <a:pt x="1416866" y="122588"/>
                </a:lnTo>
                <a:lnTo>
                  <a:pt x="1499309" y="122588"/>
                </a:lnTo>
                <a:lnTo>
                  <a:pt x="1498620" y="104823"/>
                </a:lnTo>
                <a:lnTo>
                  <a:pt x="1498177" y="102395"/>
                </a:lnTo>
                <a:lnTo>
                  <a:pt x="1417467" y="102395"/>
                </a:lnTo>
                <a:lnTo>
                  <a:pt x="1417388" y="93380"/>
                </a:lnTo>
                <a:lnTo>
                  <a:pt x="1419670" y="86212"/>
                </a:lnTo>
                <a:lnTo>
                  <a:pt x="1429044" y="75716"/>
                </a:lnTo>
                <a:lnTo>
                  <a:pt x="1434974" y="73073"/>
                </a:lnTo>
                <a:lnTo>
                  <a:pt x="1488554" y="73073"/>
                </a:lnTo>
                <a:lnTo>
                  <a:pt x="1483967" y="66222"/>
                </a:lnTo>
                <a:lnTo>
                  <a:pt x="1475186" y="58178"/>
                </a:lnTo>
                <a:lnTo>
                  <a:pt x="1464948" y="52431"/>
                </a:lnTo>
                <a:lnTo>
                  <a:pt x="1453252" y="48982"/>
                </a:lnTo>
                <a:lnTo>
                  <a:pt x="1440099" y="47833"/>
                </a:lnTo>
                <a:close/>
              </a:path>
              <a:path w="1621155" h="178435">
                <a:moveTo>
                  <a:pt x="1464699" y="135807"/>
                </a:moveTo>
                <a:lnTo>
                  <a:pt x="1462895" y="142055"/>
                </a:lnTo>
                <a:lnTo>
                  <a:pt x="1460249" y="146582"/>
                </a:lnTo>
                <a:lnTo>
                  <a:pt x="1453240" y="152190"/>
                </a:lnTo>
                <a:lnTo>
                  <a:pt x="1448913" y="153595"/>
                </a:lnTo>
                <a:lnTo>
                  <a:pt x="1491710" y="153595"/>
                </a:lnTo>
                <a:lnTo>
                  <a:pt x="1494008" y="149839"/>
                </a:lnTo>
                <a:lnTo>
                  <a:pt x="1497628" y="141337"/>
                </a:lnTo>
                <a:lnTo>
                  <a:pt x="1464699" y="135807"/>
                </a:lnTo>
                <a:close/>
              </a:path>
              <a:path w="1621155" h="178435">
                <a:moveTo>
                  <a:pt x="1488554" y="73073"/>
                </a:moveTo>
                <a:lnTo>
                  <a:pt x="1448874" y="73073"/>
                </a:lnTo>
                <a:lnTo>
                  <a:pt x="1454561" y="75557"/>
                </a:lnTo>
                <a:lnTo>
                  <a:pt x="1463936" y="85529"/>
                </a:lnTo>
                <a:lnTo>
                  <a:pt x="1466380" y="92823"/>
                </a:lnTo>
                <a:lnTo>
                  <a:pt x="1466621" y="102395"/>
                </a:lnTo>
                <a:lnTo>
                  <a:pt x="1498177" y="102395"/>
                </a:lnTo>
                <a:lnTo>
                  <a:pt x="1495829" y="89507"/>
                </a:lnTo>
                <a:lnTo>
                  <a:pt x="1490944" y="76640"/>
                </a:lnTo>
                <a:lnTo>
                  <a:pt x="1488554" y="73073"/>
                </a:lnTo>
                <a:close/>
              </a:path>
              <a:path w="1621155" h="178435">
                <a:moveTo>
                  <a:pt x="1581033" y="77158"/>
                </a:moveTo>
                <a:lnTo>
                  <a:pt x="1548104" y="77158"/>
                </a:lnTo>
                <a:lnTo>
                  <a:pt x="1548104" y="175226"/>
                </a:lnTo>
                <a:lnTo>
                  <a:pt x="1581033" y="175226"/>
                </a:lnTo>
                <a:lnTo>
                  <a:pt x="1581033" y="77158"/>
                </a:lnTo>
                <a:close/>
              </a:path>
              <a:path w="1621155" h="178435">
                <a:moveTo>
                  <a:pt x="1620935" y="50476"/>
                </a:moveTo>
                <a:lnTo>
                  <a:pt x="1508205" y="50476"/>
                </a:lnTo>
                <a:lnTo>
                  <a:pt x="1508205" y="77158"/>
                </a:lnTo>
                <a:lnTo>
                  <a:pt x="1620935" y="77158"/>
                </a:lnTo>
                <a:lnTo>
                  <a:pt x="1620935" y="50476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/>
          <p:nvPr/>
        </p:nvSpPr>
        <p:spPr>
          <a:xfrm>
            <a:off x="15847826" y="5561816"/>
            <a:ext cx="1500505" cy="175260"/>
          </a:xfrm>
          <a:custGeom>
            <a:avLst/>
            <a:gdLst/>
            <a:ahLst/>
            <a:cxnLst/>
            <a:rect l="l" t="t" r="r" b="b"/>
            <a:pathLst>
              <a:path w="1500505" h="175260">
                <a:moveTo>
                  <a:pt x="52196" y="0"/>
                </a:moveTo>
                <a:lnTo>
                  <a:pt x="0" y="0"/>
                </a:lnTo>
                <a:lnTo>
                  <a:pt x="0" y="172101"/>
                </a:lnTo>
                <a:lnTo>
                  <a:pt x="32205" y="172101"/>
                </a:lnTo>
                <a:lnTo>
                  <a:pt x="32329" y="36615"/>
                </a:lnTo>
                <a:lnTo>
                  <a:pt x="61820" y="36615"/>
                </a:lnTo>
                <a:lnTo>
                  <a:pt x="52196" y="0"/>
                </a:lnTo>
                <a:close/>
              </a:path>
              <a:path w="1500505" h="175260">
                <a:moveTo>
                  <a:pt x="61820" y="36615"/>
                </a:moveTo>
                <a:lnTo>
                  <a:pt x="32329" y="36615"/>
                </a:lnTo>
                <a:lnTo>
                  <a:pt x="66099" y="172101"/>
                </a:lnTo>
                <a:lnTo>
                  <a:pt x="99590" y="172101"/>
                </a:lnTo>
                <a:lnTo>
                  <a:pt x="113295" y="117377"/>
                </a:lnTo>
                <a:lnTo>
                  <a:pt x="83045" y="117377"/>
                </a:lnTo>
                <a:lnTo>
                  <a:pt x="61820" y="36615"/>
                </a:lnTo>
                <a:close/>
              </a:path>
              <a:path w="1500505" h="175260">
                <a:moveTo>
                  <a:pt x="165849" y="36615"/>
                </a:moveTo>
                <a:lnTo>
                  <a:pt x="133521" y="36615"/>
                </a:lnTo>
                <a:lnTo>
                  <a:pt x="133643" y="172101"/>
                </a:lnTo>
                <a:lnTo>
                  <a:pt x="165849" y="172101"/>
                </a:lnTo>
                <a:lnTo>
                  <a:pt x="165849" y="36615"/>
                </a:lnTo>
                <a:close/>
              </a:path>
              <a:path w="1500505" h="175260">
                <a:moveTo>
                  <a:pt x="165849" y="0"/>
                </a:moveTo>
                <a:lnTo>
                  <a:pt x="113530" y="0"/>
                </a:lnTo>
                <a:lnTo>
                  <a:pt x="83045" y="117377"/>
                </a:lnTo>
                <a:lnTo>
                  <a:pt x="113295" y="117377"/>
                </a:lnTo>
                <a:lnTo>
                  <a:pt x="133521" y="36615"/>
                </a:lnTo>
                <a:lnTo>
                  <a:pt x="165849" y="36615"/>
                </a:lnTo>
                <a:lnTo>
                  <a:pt x="165849" y="0"/>
                </a:lnTo>
                <a:close/>
              </a:path>
              <a:path w="1500505" h="175260">
                <a:moveTo>
                  <a:pt x="328096" y="0"/>
                </a:moveTo>
                <a:lnTo>
                  <a:pt x="200704" y="0"/>
                </a:lnTo>
                <a:lnTo>
                  <a:pt x="200704" y="172101"/>
                </a:lnTo>
                <a:lnTo>
                  <a:pt x="331463" y="172101"/>
                </a:lnTo>
                <a:lnTo>
                  <a:pt x="331463" y="143017"/>
                </a:lnTo>
                <a:lnTo>
                  <a:pt x="235555" y="143017"/>
                </a:lnTo>
                <a:lnTo>
                  <a:pt x="235555" y="96386"/>
                </a:lnTo>
                <a:lnTo>
                  <a:pt x="321607" y="96386"/>
                </a:lnTo>
                <a:lnTo>
                  <a:pt x="321607" y="67302"/>
                </a:lnTo>
                <a:lnTo>
                  <a:pt x="235555" y="67302"/>
                </a:lnTo>
                <a:lnTo>
                  <a:pt x="235555" y="29084"/>
                </a:lnTo>
                <a:lnTo>
                  <a:pt x="328096" y="29084"/>
                </a:lnTo>
                <a:lnTo>
                  <a:pt x="328096" y="0"/>
                </a:lnTo>
                <a:close/>
              </a:path>
              <a:path w="1500505" h="175260">
                <a:moveTo>
                  <a:pt x="395878" y="0"/>
                </a:moveTo>
                <a:lnTo>
                  <a:pt x="361026" y="0"/>
                </a:lnTo>
                <a:lnTo>
                  <a:pt x="361026" y="172101"/>
                </a:lnTo>
                <a:lnTo>
                  <a:pt x="395878" y="172101"/>
                </a:lnTo>
                <a:lnTo>
                  <a:pt x="395878" y="96867"/>
                </a:lnTo>
                <a:lnTo>
                  <a:pt x="498514" y="96867"/>
                </a:lnTo>
                <a:lnTo>
                  <a:pt x="498514" y="67783"/>
                </a:lnTo>
                <a:lnTo>
                  <a:pt x="395878" y="67783"/>
                </a:lnTo>
                <a:lnTo>
                  <a:pt x="395878" y="0"/>
                </a:lnTo>
                <a:close/>
              </a:path>
              <a:path w="1500505" h="175260">
                <a:moveTo>
                  <a:pt x="498514" y="96867"/>
                </a:moveTo>
                <a:lnTo>
                  <a:pt x="463663" y="96867"/>
                </a:lnTo>
                <a:lnTo>
                  <a:pt x="463663" y="172101"/>
                </a:lnTo>
                <a:lnTo>
                  <a:pt x="498514" y="172101"/>
                </a:lnTo>
                <a:lnTo>
                  <a:pt x="498514" y="96867"/>
                </a:lnTo>
                <a:close/>
              </a:path>
              <a:path w="1500505" h="175260">
                <a:moveTo>
                  <a:pt x="498514" y="0"/>
                </a:moveTo>
                <a:lnTo>
                  <a:pt x="463663" y="0"/>
                </a:lnTo>
                <a:lnTo>
                  <a:pt x="463663" y="67783"/>
                </a:lnTo>
                <a:lnTo>
                  <a:pt x="498514" y="67783"/>
                </a:lnTo>
                <a:lnTo>
                  <a:pt x="498514" y="0"/>
                </a:lnTo>
                <a:close/>
              </a:path>
              <a:path w="1500505" h="175260">
                <a:moveTo>
                  <a:pt x="662004" y="0"/>
                </a:moveTo>
                <a:lnTo>
                  <a:pt x="534611" y="0"/>
                </a:lnTo>
                <a:lnTo>
                  <a:pt x="534611" y="172101"/>
                </a:lnTo>
                <a:lnTo>
                  <a:pt x="665370" y="172101"/>
                </a:lnTo>
                <a:lnTo>
                  <a:pt x="665370" y="143017"/>
                </a:lnTo>
                <a:lnTo>
                  <a:pt x="569462" y="143017"/>
                </a:lnTo>
                <a:lnTo>
                  <a:pt x="569462" y="96386"/>
                </a:lnTo>
                <a:lnTo>
                  <a:pt x="655514" y="96386"/>
                </a:lnTo>
                <a:lnTo>
                  <a:pt x="655514" y="67302"/>
                </a:lnTo>
                <a:lnTo>
                  <a:pt x="569462" y="67302"/>
                </a:lnTo>
                <a:lnTo>
                  <a:pt x="569462" y="29084"/>
                </a:lnTo>
                <a:lnTo>
                  <a:pt x="662004" y="29084"/>
                </a:lnTo>
                <a:lnTo>
                  <a:pt x="662004" y="0"/>
                </a:lnTo>
                <a:close/>
              </a:path>
              <a:path w="1500505" h="175260">
                <a:moveTo>
                  <a:pt x="822327" y="0"/>
                </a:moveTo>
                <a:lnTo>
                  <a:pt x="694933" y="0"/>
                </a:lnTo>
                <a:lnTo>
                  <a:pt x="694933" y="172101"/>
                </a:lnTo>
                <a:lnTo>
                  <a:pt x="825693" y="172101"/>
                </a:lnTo>
                <a:lnTo>
                  <a:pt x="825693" y="143017"/>
                </a:lnTo>
                <a:lnTo>
                  <a:pt x="729785" y="143017"/>
                </a:lnTo>
                <a:lnTo>
                  <a:pt x="729785" y="96386"/>
                </a:lnTo>
                <a:lnTo>
                  <a:pt x="815836" y="96386"/>
                </a:lnTo>
                <a:lnTo>
                  <a:pt x="815836" y="67302"/>
                </a:lnTo>
                <a:lnTo>
                  <a:pt x="729785" y="67302"/>
                </a:lnTo>
                <a:lnTo>
                  <a:pt x="729785" y="29084"/>
                </a:lnTo>
                <a:lnTo>
                  <a:pt x="822327" y="29084"/>
                </a:lnTo>
                <a:lnTo>
                  <a:pt x="822327" y="0"/>
                </a:lnTo>
                <a:close/>
              </a:path>
              <a:path w="1500505" h="175260">
                <a:moveTo>
                  <a:pt x="947995" y="124509"/>
                </a:moveTo>
                <a:lnTo>
                  <a:pt x="915066" y="127914"/>
                </a:lnTo>
                <a:lnTo>
                  <a:pt x="917290" y="138199"/>
                </a:lnTo>
                <a:lnTo>
                  <a:pt x="921024" y="147369"/>
                </a:lnTo>
                <a:lnTo>
                  <a:pt x="950294" y="172015"/>
                </a:lnTo>
                <a:lnTo>
                  <a:pt x="971953" y="175225"/>
                </a:lnTo>
                <a:lnTo>
                  <a:pt x="986044" y="173798"/>
                </a:lnTo>
                <a:lnTo>
                  <a:pt x="998512" y="169517"/>
                </a:lnTo>
                <a:lnTo>
                  <a:pt x="1009359" y="162381"/>
                </a:lnTo>
                <a:lnTo>
                  <a:pt x="1018584" y="152391"/>
                </a:lnTo>
                <a:lnTo>
                  <a:pt x="1020827" y="148788"/>
                </a:lnTo>
                <a:lnTo>
                  <a:pt x="966304" y="148788"/>
                </a:lnTo>
                <a:lnTo>
                  <a:pt x="960973" y="146624"/>
                </a:lnTo>
                <a:lnTo>
                  <a:pt x="951721" y="137890"/>
                </a:lnTo>
                <a:lnTo>
                  <a:pt x="948956" y="131961"/>
                </a:lnTo>
                <a:lnTo>
                  <a:pt x="947995" y="124509"/>
                </a:lnTo>
                <a:close/>
              </a:path>
              <a:path w="1500505" h="175260">
                <a:moveTo>
                  <a:pt x="1023091" y="82925"/>
                </a:moveTo>
                <a:lnTo>
                  <a:pt x="979002" y="82925"/>
                </a:lnTo>
                <a:lnTo>
                  <a:pt x="985173" y="85571"/>
                </a:lnTo>
                <a:lnTo>
                  <a:pt x="994666" y="96227"/>
                </a:lnTo>
                <a:lnTo>
                  <a:pt x="997031" y="104198"/>
                </a:lnTo>
                <a:lnTo>
                  <a:pt x="997031" y="114853"/>
                </a:lnTo>
                <a:lnTo>
                  <a:pt x="979243" y="148788"/>
                </a:lnTo>
                <a:lnTo>
                  <a:pt x="1020827" y="148788"/>
                </a:lnTo>
                <a:lnTo>
                  <a:pt x="1023976" y="143729"/>
                </a:lnTo>
                <a:lnTo>
                  <a:pt x="1027832" y="134503"/>
                </a:lnTo>
                <a:lnTo>
                  <a:pt x="1030148" y="124707"/>
                </a:lnTo>
                <a:lnTo>
                  <a:pt x="1030921" y="114331"/>
                </a:lnTo>
                <a:lnTo>
                  <a:pt x="1029966" y="102134"/>
                </a:lnTo>
                <a:lnTo>
                  <a:pt x="1027100" y="91139"/>
                </a:lnTo>
                <a:lnTo>
                  <a:pt x="1023091" y="82925"/>
                </a:lnTo>
                <a:close/>
              </a:path>
              <a:path w="1500505" h="175260">
                <a:moveTo>
                  <a:pt x="1023228" y="2162"/>
                </a:moveTo>
                <a:lnTo>
                  <a:pt x="935978" y="2162"/>
                </a:lnTo>
                <a:lnTo>
                  <a:pt x="919152" y="91579"/>
                </a:lnTo>
                <a:lnTo>
                  <a:pt x="945832" y="95425"/>
                </a:lnTo>
                <a:lnTo>
                  <a:pt x="951667" y="89956"/>
                </a:lnTo>
                <a:lnTo>
                  <a:pt x="957875" y="86050"/>
                </a:lnTo>
                <a:lnTo>
                  <a:pt x="964451" y="83707"/>
                </a:lnTo>
                <a:lnTo>
                  <a:pt x="971392" y="82925"/>
                </a:lnTo>
                <a:lnTo>
                  <a:pt x="1023091" y="82925"/>
                </a:lnTo>
                <a:lnTo>
                  <a:pt x="1022319" y="81344"/>
                </a:lnTo>
                <a:lnTo>
                  <a:pt x="1015617" y="72751"/>
                </a:lnTo>
                <a:lnTo>
                  <a:pt x="1007566" y="65734"/>
                </a:lnTo>
                <a:lnTo>
                  <a:pt x="1001316" y="62214"/>
                </a:lnTo>
                <a:lnTo>
                  <a:pt x="955808" y="62214"/>
                </a:lnTo>
                <a:lnTo>
                  <a:pt x="961016" y="32928"/>
                </a:lnTo>
                <a:lnTo>
                  <a:pt x="1023228" y="32928"/>
                </a:lnTo>
                <a:lnTo>
                  <a:pt x="1023228" y="2162"/>
                </a:lnTo>
                <a:close/>
              </a:path>
              <a:path w="1500505" h="175260">
                <a:moveTo>
                  <a:pt x="978362" y="56724"/>
                </a:moveTo>
                <a:lnTo>
                  <a:pt x="970668" y="56724"/>
                </a:lnTo>
                <a:lnTo>
                  <a:pt x="963137" y="58568"/>
                </a:lnTo>
                <a:lnTo>
                  <a:pt x="955808" y="62214"/>
                </a:lnTo>
                <a:lnTo>
                  <a:pt x="1001316" y="62214"/>
                </a:lnTo>
                <a:lnTo>
                  <a:pt x="998673" y="60726"/>
                </a:lnTo>
                <a:lnTo>
                  <a:pt x="988938" y="57724"/>
                </a:lnTo>
                <a:lnTo>
                  <a:pt x="978362" y="56724"/>
                </a:lnTo>
                <a:close/>
              </a:path>
              <a:path w="1500505" h="175260">
                <a:moveTo>
                  <a:pt x="1108558" y="147944"/>
                </a:moveTo>
                <a:lnTo>
                  <a:pt x="1107836" y="147944"/>
                </a:lnTo>
                <a:lnTo>
                  <a:pt x="1107836" y="172180"/>
                </a:lnTo>
                <a:lnTo>
                  <a:pt x="1116450" y="173545"/>
                </a:lnTo>
                <a:lnTo>
                  <a:pt x="1123420" y="174265"/>
                </a:lnTo>
                <a:lnTo>
                  <a:pt x="1137521" y="174265"/>
                </a:lnTo>
                <a:lnTo>
                  <a:pt x="1162568" y="148546"/>
                </a:lnTo>
                <a:lnTo>
                  <a:pt x="1119492" y="148546"/>
                </a:lnTo>
                <a:lnTo>
                  <a:pt x="1116810" y="148423"/>
                </a:lnTo>
                <a:lnTo>
                  <a:pt x="1113365" y="148186"/>
                </a:lnTo>
                <a:lnTo>
                  <a:pt x="1108558" y="147944"/>
                </a:lnTo>
                <a:close/>
              </a:path>
              <a:path w="1500505" h="175260">
                <a:moveTo>
                  <a:pt x="1241478" y="74033"/>
                </a:moveTo>
                <a:lnTo>
                  <a:pt x="1208549" y="74033"/>
                </a:lnTo>
                <a:lnTo>
                  <a:pt x="1208549" y="172101"/>
                </a:lnTo>
                <a:lnTo>
                  <a:pt x="1241478" y="172101"/>
                </a:lnTo>
                <a:lnTo>
                  <a:pt x="1241478" y="74033"/>
                </a:lnTo>
                <a:close/>
              </a:path>
              <a:path w="1500505" h="175260">
                <a:moveTo>
                  <a:pt x="1241478" y="47350"/>
                </a:moveTo>
                <a:lnTo>
                  <a:pt x="1131153" y="47350"/>
                </a:lnTo>
                <a:lnTo>
                  <a:pt x="1131153" y="133002"/>
                </a:lnTo>
                <a:lnTo>
                  <a:pt x="1130631" y="141173"/>
                </a:lnTo>
                <a:lnTo>
                  <a:pt x="1129630" y="144139"/>
                </a:lnTo>
                <a:lnTo>
                  <a:pt x="1128589" y="147063"/>
                </a:lnTo>
                <a:lnTo>
                  <a:pt x="1125865" y="148546"/>
                </a:lnTo>
                <a:lnTo>
                  <a:pt x="1162568" y="148546"/>
                </a:lnTo>
                <a:lnTo>
                  <a:pt x="1162754" y="147063"/>
                </a:lnTo>
                <a:lnTo>
                  <a:pt x="1163532" y="140058"/>
                </a:lnTo>
                <a:lnTo>
                  <a:pt x="1163752" y="133002"/>
                </a:lnTo>
                <a:lnTo>
                  <a:pt x="1163840" y="74033"/>
                </a:lnTo>
                <a:lnTo>
                  <a:pt x="1241478" y="74033"/>
                </a:lnTo>
                <a:lnTo>
                  <a:pt x="1241478" y="47350"/>
                </a:lnTo>
                <a:close/>
              </a:path>
              <a:path w="1500505" h="175260">
                <a:moveTo>
                  <a:pt x="1319317" y="44707"/>
                </a:moveTo>
                <a:lnTo>
                  <a:pt x="1278374" y="62294"/>
                </a:lnTo>
                <a:lnTo>
                  <a:pt x="1262193" y="110887"/>
                </a:lnTo>
                <a:lnTo>
                  <a:pt x="1262966" y="123335"/>
                </a:lnTo>
                <a:lnTo>
                  <a:pt x="1283377" y="163259"/>
                </a:lnTo>
                <a:lnTo>
                  <a:pt x="1322644" y="175225"/>
                </a:lnTo>
                <a:lnTo>
                  <a:pt x="1332467" y="174633"/>
                </a:lnTo>
                <a:lnTo>
                  <a:pt x="1368682" y="154139"/>
                </a:lnTo>
                <a:lnTo>
                  <a:pt x="1370928" y="150469"/>
                </a:lnTo>
                <a:lnTo>
                  <a:pt x="1315432" y="150469"/>
                </a:lnTo>
                <a:lnTo>
                  <a:pt x="1309100" y="147744"/>
                </a:lnTo>
                <a:lnTo>
                  <a:pt x="1298967" y="136846"/>
                </a:lnTo>
                <a:lnTo>
                  <a:pt x="1296324" y="129236"/>
                </a:lnTo>
                <a:lnTo>
                  <a:pt x="1296083" y="119462"/>
                </a:lnTo>
                <a:lnTo>
                  <a:pt x="1378526" y="119462"/>
                </a:lnTo>
                <a:lnTo>
                  <a:pt x="1377836" y="101697"/>
                </a:lnTo>
                <a:lnTo>
                  <a:pt x="1377394" y="99269"/>
                </a:lnTo>
                <a:lnTo>
                  <a:pt x="1296683" y="99269"/>
                </a:lnTo>
                <a:lnTo>
                  <a:pt x="1296605" y="90255"/>
                </a:lnTo>
                <a:lnTo>
                  <a:pt x="1298887" y="83087"/>
                </a:lnTo>
                <a:lnTo>
                  <a:pt x="1308262" y="72590"/>
                </a:lnTo>
                <a:lnTo>
                  <a:pt x="1314190" y="69947"/>
                </a:lnTo>
                <a:lnTo>
                  <a:pt x="1367771" y="69947"/>
                </a:lnTo>
                <a:lnTo>
                  <a:pt x="1363183" y="63097"/>
                </a:lnTo>
                <a:lnTo>
                  <a:pt x="1354403" y="55052"/>
                </a:lnTo>
                <a:lnTo>
                  <a:pt x="1344165" y="49305"/>
                </a:lnTo>
                <a:lnTo>
                  <a:pt x="1332470" y="45857"/>
                </a:lnTo>
                <a:lnTo>
                  <a:pt x="1319317" y="44707"/>
                </a:lnTo>
                <a:close/>
              </a:path>
              <a:path w="1500505" h="175260">
                <a:moveTo>
                  <a:pt x="1343916" y="132681"/>
                </a:moveTo>
                <a:lnTo>
                  <a:pt x="1342113" y="138930"/>
                </a:lnTo>
                <a:lnTo>
                  <a:pt x="1339466" y="143456"/>
                </a:lnTo>
                <a:lnTo>
                  <a:pt x="1332457" y="149064"/>
                </a:lnTo>
                <a:lnTo>
                  <a:pt x="1328130" y="150469"/>
                </a:lnTo>
                <a:lnTo>
                  <a:pt x="1370928" y="150469"/>
                </a:lnTo>
                <a:lnTo>
                  <a:pt x="1373225" y="146714"/>
                </a:lnTo>
                <a:lnTo>
                  <a:pt x="1376846" y="138211"/>
                </a:lnTo>
                <a:lnTo>
                  <a:pt x="1343916" y="132681"/>
                </a:lnTo>
                <a:close/>
              </a:path>
              <a:path w="1500505" h="175260">
                <a:moveTo>
                  <a:pt x="1367771" y="69947"/>
                </a:moveTo>
                <a:lnTo>
                  <a:pt x="1328091" y="69947"/>
                </a:lnTo>
                <a:lnTo>
                  <a:pt x="1333779" y="72431"/>
                </a:lnTo>
                <a:lnTo>
                  <a:pt x="1343153" y="82403"/>
                </a:lnTo>
                <a:lnTo>
                  <a:pt x="1345598" y="89697"/>
                </a:lnTo>
                <a:lnTo>
                  <a:pt x="1345839" y="99269"/>
                </a:lnTo>
                <a:lnTo>
                  <a:pt x="1377394" y="99269"/>
                </a:lnTo>
                <a:lnTo>
                  <a:pt x="1375047" y="86382"/>
                </a:lnTo>
                <a:lnTo>
                  <a:pt x="1370161" y="73515"/>
                </a:lnTo>
                <a:lnTo>
                  <a:pt x="1367771" y="69947"/>
                </a:lnTo>
                <a:close/>
              </a:path>
              <a:path w="1500505" h="175260">
                <a:moveTo>
                  <a:pt x="1460251" y="74033"/>
                </a:moveTo>
                <a:lnTo>
                  <a:pt x="1427321" y="74033"/>
                </a:lnTo>
                <a:lnTo>
                  <a:pt x="1427321" y="172101"/>
                </a:lnTo>
                <a:lnTo>
                  <a:pt x="1460251" y="172101"/>
                </a:lnTo>
                <a:lnTo>
                  <a:pt x="1460251" y="74033"/>
                </a:lnTo>
                <a:close/>
              </a:path>
              <a:path w="1500505" h="175260">
                <a:moveTo>
                  <a:pt x="1500153" y="47350"/>
                </a:moveTo>
                <a:lnTo>
                  <a:pt x="1387422" y="47350"/>
                </a:lnTo>
                <a:lnTo>
                  <a:pt x="1387422" y="74033"/>
                </a:lnTo>
                <a:lnTo>
                  <a:pt x="1500153" y="74033"/>
                </a:lnTo>
                <a:lnTo>
                  <a:pt x="1500153" y="47350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0" name="object 40"/>
          <p:cNvSpPr/>
          <p:nvPr/>
        </p:nvSpPr>
        <p:spPr>
          <a:xfrm>
            <a:off x="9822484" y="6026875"/>
            <a:ext cx="955040" cy="178435"/>
          </a:xfrm>
          <a:custGeom>
            <a:avLst/>
            <a:gdLst/>
            <a:ahLst/>
            <a:cxnLst/>
            <a:rect l="l" t="t" r="r" b="b"/>
            <a:pathLst>
              <a:path w="955040" h="178435">
                <a:moveTo>
                  <a:pt x="34851" y="3124"/>
                </a:moveTo>
                <a:lnTo>
                  <a:pt x="0" y="3124"/>
                </a:lnTo>
                <a:lnTo>
                  <a:pt x="0" y="175225"/>
                </a:lnTo>
                <a:lnTo>
                  <a:pt x="34851" y="175225"/>
                </a:lnTo>
                <a:lnTo>
                  <a:pt x="34851" y="99993"/>
                </a:lnTo>
                <a:lnTo>
                  <a:pt x="137487" y="99993"/>
                </a:lnTo>
                <a:lnTo>
                  <a:pt x="137487" y="70909"/>
                </a:lnTo>
                <a:lnTo>
                  <a:pt x="34851" y="70909"/>
                </a:lnTo>
                <a:lnTo>
                  <a:pt x="34851" y="3124"/>
                </a:lnTo>
                <a:close/>
              </a:path>
              <a:path w="955040" h="178435">
                <a:moveTo>
                  <a:pt x="137487" y="99993"/>
                </a:moveTo>
                <a:lnTo>
                  <a:pt x="102636" y="99993"/>
                </a:lnTo>
                <a:lnTo>
                  <a:pt x="102636" y="175225"/>
                </a:lnTo>
                <a:lnTo>
                  <a:pt x="137487" y="175225"/>
                </a:lnTo>
                <a:lnTo>
                  <a:pt x="137487" y="99993"/>
                </a:lnTo>
                <a:close/>
              </a:path>
              <a:path w="955040" h="178435">
                <a:moveTo>
                  <a:pt x="137487" y="3124"/>
                </a:moveTo>
                <a:lnTo>
                  <a:pt x="102636" y="3124"/>
                </a:lnTo>
                <a:lnTo>
                  <a:pt x="102636" y="70909"/>
                </a:lnTo>
                <a:lnTo>
                  <a:pt x="137487" y="70909"/>
                </a:lnTo>
                <a:lnTo>
                  <a:pt x="137487" y="3124"/>
                </a:lnTo>
                <a:close/>
              </a:path>
              <a:path w="955040" h="178435">
                <a:moveTo>
                  <a:pt x="206513" y="3124"/>
                </a:moveTo>
                <a:lnTo>
                  <a:pt x="174067" y="3124"/>
                </a:lnTo>
                <a:lnTo>
                  <a:pt x="174067" y="175225"/>
                </a:lnTo>
                <a:lnTo>
                  <a:pt x="208677" y="175225"/>
                </a:lnTo>
                <a:lnTo>
                  <a:pt x="244249" y="117698"/>
                </a:lnTo>
                <a:lnTo>
                  <a:pt x="206513" y="117698"/>
                </a:lnTo>
                <a:lnTo>
                  <a:pt x="206513" y="3124"/>
                </a:lnTo>
                <a:close/>
              </a:path>
              <a:path w="955040" h="178435">
                <a:moveTo>
                  <a:pt x="310835" y="62495"/>
                </a:moveTo>
                <a:lnTo>
                  <a:pt x="278384" y="62495"/>
                </a:lnTo>
                <a:lnTo>
                  <a:pt x="278384" y="175225"/>
                </a:lnTo>
                <a:lnTo>
                  <a:pt x="310835" y="175225"/>
                </a:lnTo>
                <a:lnTo>
                  <a:pt x="310835" y="62495"/>
                </a:lnTo>
                <a:close/>
              </a:path>
              <a:path w="955040" h="178435">
                <a:moveTo>
                  <a:pt x="310835" y="3124"/>
                </a:moveTo>
                <a:lnTo>
                  <a:pt x="276221" y="3124"/>
                </a:lnTo>
                <a:lnTo>
                  <a:pt x="206513" y="117698"/>
                </a:lnTo>
                <a:lnTo>
                  <a:pt x="244249" y="117698"/>
                </a:lnTo>
                <a:lnTo>
                  <a:pt x="278384" y="62495"/>
                </a:lnTo>
                <a:lnTo>
                  <a:pt x="310835" y="62495"/>
                </a:lnTo>
                <a:lnTo>
                  <a:pt x="310835" y="3124"/>
                </a:lnTo>
                <a:close/>
              </a:path>
              <a:path w="955040" h="178435">
                <a:moveTo>
                  <a:pt x="365597" y="125229"/>
                </a:moveTo>
                <a:lnTo>
                  <a:pt x="333867" y="135564"/>
                </a:lnTo>
                <a:lnTo>
                  <a:pt x="338285" y="146960"/>
                </a:lnTo>
                <a:lnTo>
                  <a:pt x="343668" y="156387"/>
                </a:lnTo>
                <a:lnTo>
                  <a:pt x="387184" y="177787"/>
                </a:lnTo>
                <a:lnTo>
                  <a:pt x="399967" y="178351"/>
                </a:lnTo>
                <a:lnTo>
                  <a:pt x="415493" y="177472"/>
                </a:lnTo>
                <a:lnTo>
                  <a:pt x="456962" y="156786"/>
                </a:lnTo>
                <a:lnTo>
                  <a:pt x="461057" y="149987"/>
                </a:lnTo>
                <a:lnTo>
                  <a:pt x="390913" y="149987"/>
                </a:lnTo>
                <a:lnTo>
                  <a:pt x="384185" y="148464"/>
                </a:lnTo>
                <a:lnTo>
                  <a:pt x="373287" y="142336"/>
                </a:lnTo>
                <a:lnTo>
                  <a:pt x="368869" y="135564"/>
                </a:lnTo>
                <a:lnTo>
                  <a:pt x="365597" y="125229"/>
                </a:lnTo>
                <a:close/>
              </a:path>
              <a:path w="955040" h="178435">
                <a:moveTo>
                  <a:pt x="456631" y="28364"/>
                </a:moveTo>
                <a:lnTo>
                  <a:pt x="407261" y="28364"/>
                </a:lnTo>
                <a:lnTo>
                  <a:pt x="413787" y="30528"/>
                </a:lnTo>
                <a:lnTo>
                  <a:pt x="422923" y="39138"/>
                </a:lnTo>
                <a:lnTo>
                  <a:pt x="425207" y="44427"/>
                </a:lnTo>
                <a:lnTo>
                  <a:pt x="425207" y="58607"/>
                </a:lnTo>
                <a:lnTo>
                  <a:pt x="422401" y="64979"/>
                </a:lnTo>
                <a:lnTo>
                  <a:pt x="411144" y="74512"/>
                </a:lnTo>
                <a:lnTo>
                  <a:pt x="403012" y="76917"/>
                </a:lnTo>
                <a:lnTo>
                  <a:pt x="388429" y="76917"/>
                </a:lnTo>
                <a:lnTo>
                  <a:pt x="388429" y="102877"/>
                </a:lnTo>
                <a:lnTo>
                  <a:pt x="396323" y="102877"/>
                </a:lnTo>
                <a:lnTo>
                  <a:pt x="404351" y="103283"/>
                </a:lnTo>
                <a:lnTo>
                  <a:pt x="430495" y="119423"/>
                </a:lnTo>
                <a:lnTo>
                  <a:pt x="430495" y="132641"/>
                </a:lnTo>
                <a:lnTo>
                  <a:pt x="427972" y="138088"/>
                </a:lnTo>
                <a:lnTo>
                  <a:pt x="417916" y="147624"/>
                </a:lnTo>
                <a:lnTo>
                  <a:pt x="409902" y="149987"/>
                </a:lnTo>
                <a:lnTo>
                  <a:pt x="461057" y="149987"/>
                </a:lnTo>
                <a:lnTo>
                  <a:pt x="462157" y="148159"/>
                </a:lnTo>
                <a:lnTo>
                  <a:pt x="465271" y="138442"/>
                </a:lnTo>
                <a:lnTo>
                  <a:pt x="466308" y="127633"/>
                </a:lnTo>
                <a:lnTo>
                  <a:pt x="465775" y="120052"/>
                </a:lnTo>
                <a:lnTo>
                  <a:pt x="440142" y="87693"/>
                </a:lnTo>
                <a:lnTo>
                  <a:pt x="432136" y="84448"/>
                </a:lnTo>
                <a:lnTo>
                  <a:pt x="438731" y="80519"/>
                </a:lnTo>
                <a:lnTo>
                  <a:pt x="460300" y="52919"/>
                </a:lnTo>
                <a:lnTo>
                  <a:pt x="460269" y="44427"/>
                </a:lnTo>
                <a:lnTo>
                  <a:pt x="459338" y="35987"/>
                </a:lnTo>
                <a:lnTo>
                  <a:pt x="456631" y="28364"/>
                </a:lnTo>
                <a:close/>
              </a:path>
              <a:path w="955040" h="178435">
                <a:moveTo>
                  <a:pt x="399127" y="0"/>
                </a:moveTo>
                <a:lnTo>
                  <a:pt x="376045" y="2629"/>
                </a:lnTo>
                <a:lnTo>
                  <a:pt x="357994" y="10516"/>
                </a:lnTo>
                <a:lnTo>
                  <a:pt x="344976" y="23662"/>
                </a:lnTo>
                <a:lnTo>
                  <a:pt x="336991" y="42066"/>
                </a:lnTo>
                <a:lnTo>
                  <a:pt x="370883" y="49996"/>
                </a:lnTo>
                <a:lnTo>
                  <a:pt x="374901" y="40532"/>
                </a:lnTo>
                <a:lnTo>
                  <a:pt x="380888" y="33772"/>
                </a:lnTo>
                <a:lnTo>
                  <a:pt x="388843" y="29716"/>
                </a:lnTo>
                <a:lnTo>
                  <a:pt x="398764" y="28364"/>
                </a:lnTo>
                <a:lnTo>
                  <a:pt x="456631" y="28364"/>
                </a:lnTo>
                <a:lnTo>
                  <a:pt x="456449" y="27853"/>
                </a:lnTo>
                <a:lnTo>
                  <a:pt x="425712" y="3335"/>
                </a:lnTo>
                <a:lnTo>
                  <a:pt x="413345" y="833"/>
                </a:lnTo>
                <a:lnTo>
                  <a:pt x="399127" y="0"/>
                </a:lnTo>
                <a:close/>
              </a:path>
              <a:path w="955040" h="178435">
                <a:moveTo>
                  <a:pt x="532288" y="3124"/>
                </a:moveTo>
                <a:lnTo>
                  <a:pt x="497437" y="3124"/>
                </a:lnTo>
                <a:lnTo>
                  <a:pt x="497437" y="175225"/>
                </a:lnTo>
                <a:lnTo>
                  <a:pt x="532288" y="175225"/>
                </a:lnTo>
                <a:lnTo>
                  <a:pt x="532288" y="99993"/>
                </a:lnTo>
                <a:lnTo>
                  <a:pt x="583878" y="99993"/>
                </a:lnTo>
                <a:lnTo>
                  <a:pt x="578801" y="93300"/>
                </a:lnTo>
                <a:lnTo>
                  <a:pt x="572428" y="88855"/>
                </a:lnTo>
                <a:lnTo>
                  <a:pt x="564699" y="86691"/>
                </a:lnTo>
                <a:lnTo>
                  <a:pt x="570945" y="83167"/>
                </a:lnTo>
                <a:lnTo>
                  <a:pt x="575312" y="79401"/>
                </a:lnTo>
                <a:lnTo>
                  <a:pt x="577122" y="76434"/>
                </a:lnTo>
                <a:lnTo>
                  <a:pt x="532288" y="76434"/>
                </a:lnTo>
                <a:lnTo>
                  <a:pt x="532288" y="3124"/>
                </a:lnTo>
                <a:close/>
              </a:path>
              <a:path w="955040" h="178435">
                <a:moveTo>
                  <a:pt x="583878" y="99993"/>
                </a:moveTo>
                <a:lnTo>
                  <a:pt x="532288" y="99993"/>
                </a:lnTo>
                <a:lnTo>
                  <a:pt x="538099" y="100072"/>
                </a:lnTo>
                <a:lnTo>
                  <a:pt x="542382" y="101152"/>
                </a:lnTo>
                <a:lnTo>
                  <a:pt x="545227" y="103276"/>
                </a:lnTo>
                <a:lnTo>
                  <a:pt x="548031" y="105401"/>
                </a:lnTo>
                <a:lnTo>
                  <a:pt x="551638" y="110689"/>
                </a:lnTo>
                <a:lnTo>
                  <a:pt x="556045" y="119181"/>
                </a:lnTo>
                <a:lnTo>
                  <a:pt x="559969" y="126673"/>
                </a:lnTo>
                <a:lnTo>
                  <a:pt x="560372" y="127274"/>
                </a:lnTo>
                <a:lnTo>
                  <a:pt x="562053" y="130276"/>
                </a:lnTo>
                <a:lnTo>
                  <a:pt x="562373" y="130917"/>
                </a:lnTo>
                <a:lnTo>
                  <a:pt x="583006" y="175225"/>
                </a:lnTo>
                <a:lnTo>
                  <a:pt x="623869" y="175225"/>
                </a:lnTo>
                <a:lnTo>
                  <a:pt x="600433" y="128112"/>
                </a:lnTo>
                <a:lnTo>
                  <a:pt x="596015" y="119528"/>
                </a:lnTo>
                <a:lnTo>
                  <a:pt x="591778" y="111975"/>
                </a:lnTo>
                <a:lnTo>
                  <a:pt x="587688" y="105401"/>
                </a:lnTo>
                <a:lnTo>
                  <a:pt x="583878" y="99993"/>
                </a:lnTo>
                <a:close/>
              </a:path>
              <a:path w="955040" h="178435">
                <a:moveTo>
                  <a:pt x="622184" y="1922"/>
                </a:moveTo>
                <a:lnTo>
                  <a:pt x="617940" y="2044"/>
                </a:lnTo>
                <a:lnTo>
                  <a:pt x="617137" y="2044"/>
                </a:lnTo>
                <a:lnTo>
                  <a:pt x="605952" y="2471"/>
                </a:lnTo>
                <a:lnTo>
                  <a:pt x="571458" y="20952"/>
                </a:lnTo>
                <a:lnTo>
                  <a:pt x="556657" y="53549"/>
                </a:lnTo>
                <a:lnTo>
                  <a:pt x="553210" y="61323"/>
                </a:lnTo>
                <a:lnTo>
                  <a:pt x="532288" y="76434"/>
                </a:lnTo>
                <a:lnTo>
                  <a:pt x="577122" y="76434"/>
                </a:lnTo>
                <a:lnTo>
                  <a:pt x="580241" y="71387"/>
                </a:lnTo>
                <a:lnTo>
                  <a:pt x="582523" y="66419"/>
                </a:lnTo>
                <a:lnTo>
                  <a:pt x="588614" y="49232"/>
                </a:lnTo>
                <a:lnTo>
                  <a:pt x="591620" y="41824"/>
                </a:lnTo>
                <a:lnTo>
                  <a:pt x="595706" y="34613"/>
                </a:lnTo>
                <a:lnTo>
                  <a:pt x="598349" y="31927"/>
                </a:lnTo>
                <a:lnTo>
                  <a:pt x="604918" y="28403"/>
                </a:lnTo>
                <a:lnTo>
                  <a:pt x="610128" y="27522"/>
                </a:lnTo>
                <a:lnTo>
                  <a:pt x="622184" y="27522"/>
                </a:lnTo>
                <a:lnTo>
                  <a:pt x="622184" y="1922"/>
                </a:lnTo>
                <a:close/>
              </a:path>
              <a:path w="955040" h="178435">
                <a:moveTo>
                  <a:pt x="622184" y="27522"/>
                </a:moveTo>
                <a:lnTo>
                  <a:pt x="617255" y="27522"/>
                </a:lnTo>
                <a:lnTo>
                  <a:pt x="622184" y="27640"/>
                </a:lnTo>
                <a:close/>
              </a:path>
              <a:path w="955040" h="178435">
                <a:moveTo>
                  <a:pt x="729748" y="3124"/>
                </a:moveTo>
                <a:lnTo>
                  <a:pt x="692934" y="3124"/>
                </a:lnTo>
                <a:lnTo>
                  <a:pt x="626112" y="175225"/>
                </a:lnTo>
                <a:lnTo>
                  <a:pt x="662969" y="175225"/>
                </a:lnTo>
                <a:lnTo>
                  <a:pt x="677268" y="136047"/>
                </a:lnTo>
                <a:lnTo>
                  <a:pt x="782997" y="136047"/>
                </a:lnTo>
                <a:lnTo>
                  <a:pt x="771346" y="106963"/>
                </a:lnTo>
                <a:lnTo>
                  <a:pt x="687844" y="106963"/>
                </a:lnTo>
                <a:lnTo>
                  <a:pt x="711079" y="43265"/>
                </a:lnTo>
                <a:lnTo>
                  <a:pt x="745828" y="43265"/>
                </a:lnTo>
                <a:lnTo>
                  <a:pt x="729748" y="3124"/>
                </a:lnTo>
                <a:close/>
              </a:path>
              <a:path w="955040" h="178435">
                <a:moveTo>
                  <a:pt x="782997" y="136047"/>
                </a:moveTo>
                <a:lnTo>
                  <a:pt x="746293" y="136047"/>
                </a:lnTo>
                <a:lnTo>
                  <a:pt x="761155" y="175225"/>
                </a:lnTo>
                <a:lnTo>
                  <a:pt x="798692" y="175225"/>
                </a:lnTo>
                <a:lnTo>
                  <a:pt x="782997" y="136047"/>
                </a:lnTo>
                <a:close/>
              </a:path>
              <a:path w="955040" h="178435">
                <a:moveTo>
                  <a:pt x="745828" y="43265"/>
                </a:moveTo>
                <a:lnTo>
                  <a:pt x="711079" y="43265"/>
                </a:lnTo>
                <a:lnTo>
                  <a:pt x="734997" y="106963"/>
                </a:lnTo>
                <a:lnTo>
                  <a:pt x="771346" y="106963"/>
                </a:lnTo>
                <a:lnTo>
                  <a:pt x="745828" y="43265"/>
                </a:lnTo>
                <a:close/>
              </a:path>
              <a:path w="955040" h="178435">
                <a:moveTo>
                  <a:pt x="954971" y="3124"/>
                </a:moveTo>
                <a:lnTo>
                  <a:pt x="881780" y="3124"/>
                </a:lnTo>
                <a:lnTo>
                  <a:pt x="869664" y="3386"/>
                </a:lnTo>
                <a:lnTo>
                  <a:pt x="831244" y="13445"/>
                </a:lnTo>
                <a:lnTo>
                  <a:pt x="814118" y="51479"/>
                </a:lnTo>
                <a:lnTo>
                  <a:pt x="814785" y="60200"/>
                </a:lnTo>
                <a:lnTo>
                  <a:pt x="838747" y="93195"/>
                </a:lnTo>
                <a:lnTo>
                  <a:pt x="859388" y="99269"/>
                </a:lnTo>
                <a:lnTo>
                  <a:pt x="852015" y="103478"/>
                </a:lnTo>
                <a:lnTo>
                  <a:pt x="827050" y="132401"/>
                </a:lnTo>
                <a:lnTo>
                  <a:pt x="800178" y="175225"/>
                </a:lnTo>
                <a:lnTo>
                  <a:pt x="841719" y="175225"/>
                </a:lnTo>
                <a:lnTo>
                  <a:pt x="866639" y="137648"/>
                </a:lnTo>
                <a:lnTo>
                  <a:pt x="874233" y="126638"/>
                </a:lnTo>
                <a:lnTo>
                  <a:pt x="902051" y="103356"/>
                </a:lnTo>
                <a:lnTo>
                  <a:pt x="954971" y="103356"/>
                </a:lnTo>
                <a:lnTo>
                  <a:pt x="954971" y="75956"/>
                </a:lnTo>
                <a:lnTo>
                  <a:pt x="894402" y="75956"/>
                </a:lnTo>
                <a:lnTo>
                  <a:pt x="884577" y="75873"/>
                </a:lnTo>
                <a:lnTo>
                  <a:pt x="849934" y="59651"/>
                </a:lnTo>
                <a:lnTo>
                  <a:pt x="849934" y="47793"/>
                </a:lnTo>
                <a:lnTo>
                  <a:pt x="954971" y="32208"/>
                </a:lnTo>
                <a:lnTo>
                  <a:pt x="954971" y="3124"/>
                </a:lnTo>
                <a:close/>
              </a:path>
              <a:path w="955040" h="178435">
                <a:moveTo>
                  <a:pt x="954971" y="103356"/>
                </a:moveTo>
                <a:lnTo>
                  <a:pt x="920120" y="103356"/>
                </a:lnTo>
                <a:lnTo>
                  <a:pt x="920120" y="175225"/>
                </a:lnTo>
                <a:lnTo>
                  <a:pt x="954971" y="175225"/>
                </a:lnTo>
                <a:lnTo>
                  <a:pt x="954971" y="103356"/>
                </a:lnTo>
                <a:close/>
              </a:path>
              <a:path w="955040" h="178435">
                <a:moveTo>
                  <a:pt x="954971" y="32208"/>
                </a:moveTo>
                <a:lnTo>
                  <a:pt x="920120" y="32208"/>
                </a:lnTo>
                <a:lnTo>
                  <a:pt x="920120" y="75956"/>
                </a:lnTo>
                <a:lnTo>
                  <a:pt x="954971" y="75956"/>
                </a:lnTo>
                <a:lnTo>
                  <a:pt x="954971" y="32208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/>
          <p:nvPr/>
        </p:nvSpPr>
        <p:spPr>
          <a:xfrm>
            <a:off x="11821359" y="6026875"/>
            <a:ext cx="1156335" cy="212725"/>
          </a:xfrm>
          <a:custGeom>
            <a:avLst/>
            <a:gdLst/>
            <a:ahLst/>
            <a:cxnLst/>
            <a:rect l="l" t="t" r="r" b="b"/>
            <a:pathLst>
              <a:path w="1156334" h="212725">
                <a:moveTo>
                  <a:pt x="80564" y="0"/>
                </a:moveTo>
                <a:lnTo>
                  <a:pt x="34159" y="13384"/>
                </a:lnTo>
                <a:lnTo>
                  <a:pt x="5554" y="52394"/>
                </a:lnTo>
                <a:lnTo>
                  <a:pt x="0" y="90578"/>
                </a:lnTo>
                <a:lnTo>
                  <a:pt x="1381" y="109837"/>
                </a:lnTo>
                <a:lnTo>
                  <a:pt x="22075" y="154673"/>
                </a:lnTo>
                <a:lnTo>
                  <a:pt x="62089" y="176645"/>
                </a:lnTo>
                <a:lnTo>
                  <a:pt x="78479" y="178109"/>
                </a:lnTo>
                <a:lnTo>
                  <a:pt x="91722" y="177246"/>
                </a:lnTo>
                <a:lnTo>
                  <a:pt x="132563" y="156509"/>
                </a:lnTo>
                <a:lnTo>
                  <a:pt x="138599" y="148305"/>
                </a:lnTo>
                <a:lnTo>
                  <a:pt x="78120" y="148305"/>
                </a:lnTo>
                <a:lnTo>
                  <a:pt x="69158" y="147441"/>
                </a:lnTo>
                <a:lnTo>
                  <a:pt x="38755" y="115916"/>
                </a:lnTo>
                <a:lnTo>
                  <a:pt x="35816" y="88012"/>
                </a:lnTo>
                <a:lnTo>
                  <a:pt x="36560" y="73696"/>
                </a:lnTo>
                <a:lnTo>
                  <a:pt x="54159" y="37528"/>
                </a:lnTo>
                <a:lnTo>
                  <a:pt x="78840" y="29804"/>
                </a:lnTo>
                <a:lnTo>
                  <a:pt x="140625" y="29804"/>
                </a:lnTo>
                <a:lnTo>
                  <a:pt x="137395" y="24838"/>
                </a:lnTo>
                <a:lnTo>
                  <a:pt x="131879" y="18709"/>
                </a:lnTo>
                <a:lnTo>
                  <a:pt x="121280" y="10529"/>
                </a:lnTo>
                <a:lnTo>
                  <a:pt x="109195" y="4682"/>
                </a:lnTo>
                <a:lnTo>
                  <a:pt x="95624" y="1171"/>
                </a:lnTo>
                <a:lnTo>
                  <a:pt x="80564" y="0"/>
                </a:lnTo>
                <a:close/>
              </a:path>
              <a:path w="1156334" h="212725">
                <a:moveTo>
                  <a:pt x="116338" y="111768"/>
                </a:moveTo>
                <a:lnTo>
                  <a:pt x="91033" y="146107"/>
                </a:lnTo>
                <a:lnTo>
                  <a:pt x="78120" y="148305"/>
                </a:lnTo>
                <a:lnTo>
                  <a:pt x="138599" y="148305"/>
                </a:lnTo>
                <a:lnTo>
                  <a:pt x="139657" y="146868"/>
                </a:lnTo>
                <a:lnTo>
                  <a:pt x="145466" y="135401"/>
                </a:lnTo>
                <a:lnTo>
                  <a:pt x="149987" y="122104"/>
                </a:lnTo>
                <a:lnTo>
                  <a:pt x="116338" y="111768"/>
                </a:lnTo>
                <a:close/>
              </a:path>
              <a:path w="1156334" h="212725">
                <a:moveTo>
                  <a:pt x="140625" y="29804"/>
                </a:moveTo>
                <a:lnTo>
                  <a:pt x="88052" y="29804"/>
                </a:lnTo>
                <a:lnTo>
                  <a:pt x="95907" y="32371"/>
                </a:lnTo>
                <a:lnTo>
                  <a:pt x="108846" y="42706"/>
                </a:lnTo>
                <a:lnTo>
                  <a:pt x="113090" y="49756"/>
                </a:lnTo>
                <a:lnTo>
                  <a:pt x="115135" y="58651"/>
                </a:lnTo>
                <a:lnTo>
                  <a:pt x="149508" y="50474"/>
                </a:lnTo>
                <a:lnTo>
                  <a:pt x="146201" y="40717"/>
                </a:lnTo>
                <a:lnTo>
                  <a:pt x="142166" y="32172"/>
                </a:lnTo>
                <a:lnTo>
                  <a:pt x="140625" y="29804"/>
                </a:lnTo>
                <a:close/>
              </a:path>
              <a:path w="1156334" h="212725">
                <a:moveTo>
                  <a:pt x="235559" y="3124"/>
                </a:moveTo>
                <a:lnTo>
                  <a:pt x="179834" y="3124"/>
                </a:lnTo>
                <a:lnTo>
                  <a:pt x="179834" y="175225"/>
                </a:lnTo>
                <a:lnTo>
                  <a:pt x="214685" y="175225"/>
                </a:lnTo>
                <a:lnTo>
                  <a:pt x="214685" y="110328"/>
                </a:lnTo>
                <a:lnTo>
                  <a:pt x="237282" y="110328"/>
                </a:lnTo>
                <a:lnTo>
                  <a:pt x="279345" y="106519"/>
                </a:lnTo>
                <a:lnTo>
                  <a:pt x="306474" y="81244"/>
                </a:lnTo>
                <a:lnTo>
                  <a:pt x="214685" y="81244"/>
                </a:lnTo>
                <a:lnTo>
                  <a:pt x="214685" y="32208"/>
                </a:lnTo>
                <a:lnTo>
                  <a:pt x="307003" y="32208"/>
                </a:lnTo>
                <a:lnTo>
                  <a:pt x="305943" y="29517"/>
                </a:lnTo>
                <a:lnTo>
                  <a:pt x="270639" y="4561"/>
                </a:lnTo>
                <a:lnTo>
                  <a:pt x="250012" y="3282"/>
                </a:lnTo>
                <a:lnTo>
                  <a:pt x="235559" y="3124"/>
                </a:lnTo>
                <a:close/>
              </a:path>
              <a:path w="1156334" h="212725">
                <a:moveTo>
                  <a:pt x="307003" y="32208"/>
                </a:moveTo>
                <a:lnTo>
                  <a:pt x="243893" y="32208"/>
                </a:lnTo>
                <a:lnTo>
                  <a:pt x="252183" y="32608"/>
                </a:lnTo>
                <a:lnTo>
                  <a:pt x="261957" y="34411"/>
                </a:lnTo>
                <a:lnTo>
                  <a:pt x="266565" y="36976"/>
                </a:lnTo>
                <a:lnTo>
                  <a:pt x="270252" y="41061"/>
                </a:lnTo>
                <a:lnTo>
                  <a:pt x="273899" y="45147"/>
                </a:lnTo>
                <a:lnTo>
                  <a:pt x="275738" y="50317"/>
                </a:lnTo>
                <a:lnTo>
                  <a:pt x="275738" y="61732"/>
                </a:lnTo>
                <a:lnTo>
                  <a:pt x="233636" y="81244"/>
                </a:lnTo>
                <a:lnTo>
                  <a:pt x="306474" y="81244"/>
                </a:lnTo>
                <a:lnTo>
                  <a:pt x="308327" y="77006"/>
                </a:lnTo>
                <a:lnTo>
                  <a:pt x="310118" y="70666"/>
                </a:lnTo>
                <a:lnTo>
                  <a:pt x="311195" y="63694"/>
                </a:lnTo>
                <a:lnTo>
                  <a:pt x="311555" y="56084"/>
                </a:lnTo>
                <a:lnTo>
                  <a:pt x="310931" y="46283"/>
                </a:lnTo>
                <a:lnTo>
                  <a:pt x="309060" y="37427"/>
                </a:lnTo>
                <a:lnTo>
                  <a:pt x="307003" y="32208"/>
                </a:lnTo>
                <a:close/>
              </a:path>
              <a:path w="1156334" h="212725">
                <a:moveTo>
                  <a:pt x="467550" y="3124"/>
                </a:moveTo>
                <a:lnTo>
                  <a:pt x="340156" y="3124"/>
                </a:lnTo>
                <a:lnTo>
                  <a:pt x="340156" y="175225"/>
                </a:lnTo>
                <a:lnTo>
                  <a:pt x="470916" y="175225"/>
                </a:lnTo>
                <a:lnTo>
                  <a:pt x="470916" y="146141"/>
                </a:lnTo>
                <a:lnTo>
                  <a:pt x="375008" y="146141"/>
                </a:lnTo>
                <a:lnTo>
                  <a:pt x="375008" y="99510"/>
                </a:lnTo>
                <a:lnTo>
                  <a:pt x="461059" y="99510"/>
                </a:lnTo>
                <a:lnTo>
                  <a:pt x="461059" y="70426"/>
                </a:lnTo>
                <a:lnTo>
                  <a:pt x="375008" y="70426"/>
                </a:lnTo>
                <a:lnTo>
                  <a:pt x="375008" y="32208"/>
                </a:lnTo>
                <a:lnTo>
                  <a:pt x="467550" y="32208"/>
                </a:lnTo>
                <a:lnTo>
                  <a:pt x="467550" y="3124"/>
                </a:lnTo>
                <a:close/>
              </a:path>
              <a:path w="1156334" h="212725">
                <a:moveTo>
                  <a:pt x="648301" y="146141"/>
                </a:moveTo>
                <a:lnTo>
                  <a:pt x="482212" y="146141"/>
                </a:lnTo>
                <a:lnTo>
                  <a:pt x="482212" y="212723"/>
                </a:lnTo>
                <a:lnTo>
                  <a:pt x="511296" y="212723"/>
                </a:lnTo>
                <a:lnTo>
                  <a:pt x="511296" y="175225"/>
                </a:lnTo>
                <a:lnTo>
                  <a:pt x="648301" y="175225"/>
                </a:lnTo>
                <a:lnTo>
                  <a:pt x="648301" y="146141"/>
                </a:lnTo>
                <a:close/>
              </a:path>
              <a:path w="1156334" h="212725">
                <a:moveTo>
                  <a:pt x="648301" y="175225"/>
                </a:moveTo>
                <a:lnTo>
                  <a:pt x="619217" y="175225"/>
                </a:lnTo>
                <a:lnTo>
                  <a:pt x="619217" y="212723"/>
                </a:lnTo>
                <a:lnTo>
                  <a:pt x="648301" y="212723"/>
                </a:lnTo>
                <a:lnTo>
                  <a:pt x="648301" y="175225"/>
                </a:lnTo>
                <a:close/>
              </a:path>
              <a:path w="1156334" h="212725">
                <a:moveTo>
                  <a:pt x="633161" y="3124"/>
                </a:moveTo>
                <a:lnTo>
                  <a:pt x="514422" y="3124"/>
                </a:lnTo>
                <a:lnTo>
                  <a:pt x="514314" y="32208"/>
                </a:lnTo>
                <a:lnTo>
                  <a:pt x="514211" y="42614"/>
                </a:lnTo>
                <a:lnTo>
                  <a:pt x="511016" y="94985"/>
                </a:lnTo>
                <a:lnTo>
                  <a:pt x="501770" y="134672"/>
                </a:lnTo>
                <a:lnTo>
                  <a:pt x="496876" y="146141"/>
                </a:lnTo>
                <a:lnTo>
                  <a:pt x="533171" y="146141"/>
                </a:lnTo>
                <a:lnTo>
                  <a:pt x="539479" y="125590"/>
                </a:lnTo>
                <a:lnTo>
                  <a:pt x="543986" y="99751"/>
                </a:lnTo>
                <a:lnTo>
                  <a:pt x="546690" y="68623"/>
                </a:lnTo>
                <a:lnTo>
                  <a:pt x="547592" y="32208"/>
                </a:lnTo>
                <a:lnTo>
                  <a:pt x="633161" y="32208"/>
                </a:lnTo>
                <a:lnTo>
                  <a:pt x="633161" y="3124"/>
                </a:lnTo>
                <a:close/>
              </a:path>
              <a:path w="1156334" h="212725">
                <a:moveTo>
                  <a:pt x="633161" y="32208"/>
                </a:moveTo>
                <a:lnTo>
                  <a:pt x="598309" y="32208"/>
                </a:lnTo>
                <a:lnTo>
                  <a:pt x="598309" y="146141"/>
                </a:lnTo>
                <a:lnTo>
                  <a:pt x="633161" y="146141"/>
                </a:lnTo>
                <a:lnTo>
                  <a:pt x="633161" y="32208"/>
                </a:lnTo>
                <a:close/>
              </a:path>
              <a:path w="1156334" h="212725">
                <a:moveTo>
                  <a:pt x="706550" y="3124"/>
                </a:moveTo>
                <a:lnTo>
                  <a:pt x="671699" y="3124"/>
                </a:lnTo>
                <a:lnTo>
                  <a:pt x="671699" y="175225"/>
                </a:lnTo>
                <a:lnTo>
                  <a:pt x="706550" y="175225"/>
                </a:lnTo>
                <a:lnTo>
                  <a:pt x="706550" y="99993"/>
                </a:lnTo>
                <a:lnTo>
                  <a:pt x="809186" y="99993"/>
                </a:lnTo>
                <a:lnTo>
                  <a:pt x="809186" y="70909"/>
                </a:lnTo>
                <a:lnTo>
                  <a:pt x="706550" y="70909"/>
                </a:lnTo>
                <a:lnTo>
                  <a:pt x="706550" y="3124"/>
                </a:lnTo>
                <a:close/>
              </a:path>
              <a:path w="1156334" h="212725">
                <a:moveTo>
                  <a:pt x="809186" y="99993"/>
                </a:moveTo>
                <a:lnTo>
                  <a:pt x="774335" y="99993"/>
                </a:lnTo>
                <a:lnTo>
                  <a:pt x="774335" y="175225"/>
                </a:lnTo>
                <a:lnTo>
                  <a:pt x="809186" y="175225"/>
                </a:lnTo>
                <a:lnTo>
                  <a:pt x="809186" y="99993"/>
                </a:lnTo>
                <a:close/>
              </a:path>
              <a:path w="1156334" h="212725">
                <a:moveTo>
                  <a:pt x="809186" y="3124"/>
                </a:moveTo>
                <a:lnTo>
                  <a:pt x="774335" y="3124"/>
                </a:lnTo>
                <a:lnTo>
                  <a:pt x="774335" y="70909"/>
                </a:lnTo>
                <a:lnTo>
                  <a:pt x="809186" y="70909"/>
                </a:lnTo>
                <a:lnTo>
                  <a:pt x="809186" y="3124"/>
                </a:lnTo>
                <a:close/>
              </a:path>
              <a:path w="1156334" h="212725">
                <a:moveTo>
                  <a:pt x="983013" y="3124"/>
                </a:moveTo>
                <a:lnTo>
                  <a:pt x="909820" y="3124"/>
                </a:lnTo>
                <a:lnTo>
                  <a:pt x="897705" y="3386"/>
                </a:lnTo>
                <a:lnTo>
                  <a:pt x="859285" y="13445"/>
                </a:lnTo>
                <a:lnTo>
                  <a:pt x="842158" y="51479"/>
                </a:lnTo>
                <a:lnTo>
                  <a:pt x="842826" y="60200"/>
                </a:lnTo>
                <a:lnTo>
                  <a:pt x="866787" y="93195"/>
                </a:lnTo>
                <a:lnTo>
                  <a:pt x="887429" y="99269"/>
                </a:lnTo>
                <a:lnTo>
                  <a:pt x="880056" y="103478"/>
                </a:lnTo>
                <a:lnTo>
                  <a:pt x="855090" y="132401"/>
                </a:lnTo>
                <a:lnTo>
                  <a:pt x="828220" y="175225"/>
                </a:lnTo>
                <a:lnTo>
                  <a:pt x="869760" y="175225"/>
                </a:lnTo>
                <a:lnTo>
                  <a:pt x="894679" y="137648"/>
                </a:lnTo>
                <a:lnTo>
                  <a:pt x="902274" y="126638"/>
                </a:lnTo>
                <a:lnTo>
                  <a:pt x="930092" y="103356"/>
                </a:lnTo>
                <a:lnTo>
                  <a:pt x="983013" y="103356"/>
                </a:lnTo>
                <a:lnTo>
                  <a:pt x="983013" y="75956"/>
                </a:lnTo>
                <a:lnTo>
                  <a:pt x="922442" y="75956"/>
                </a:lnTo>
                <a:lnTo>
                  <a:pt x="912618" y="75873"/>
                </a:lnTo>
                <a:lnTo>
                  <a:pt x="877975" y="59651"/>
                </a:lnTo>
                <a:lnTo>
                  <a:pt x="877975" y="47793"/>
                </a:lnTo>
                <a:lnTo>
                  <a:pt x="983013" y="32208"/>
                </a:lnTo>
                <a:lnTo>
                  <a:pt x="983013" y="3124"/>
                </a:lnTo>
                <a:close/>
              </a:path>
              <a:path w="1156334" h="212725">
                <a:moveTo>
                  <a:pt x="983013" y="103356"/>
                </a:moveTo>
                <a:lnTo>
                  <a:pt x="948160" y="103356"/>
                </a:lnTo>
                <a:lnTo>
                  <a:pt x="948160" y="175225"/>
                </a:lnTo>
                <a:lnTo>
                  <a:pt x="983013" y="175225"/>
                </a:lnTo>
                <a:lnTo>
                  <a:pt x="983013" y="103356"/>
                </a:lnTo>
                <a:close/>
              </a:path>
              <a:path w="1156334" h="212725">
                <a:moveTo>
                  <a:pt x="983013" y="32208"/>
                </a:moveTo>
                <a:lnTo>
                  <a:pt x="948160" y="32208"/>
                </a:lnTo>
                <a:lnTo>
                  <a:pt x="948160" y="75956"/>
                </a:lnTo>
                <a:lnTo>
                  <a:pt x="983013" y="75956"/>
                </a:lnTo>
                <a:lnTo>
                  <a:pt x="983013" y="32208"/>
                </a:lnTo>
                <a:close/>
              </a:path>
              <a:path w="1156334" h="212725">
                <a:moveTo>
                  <a:pt x="1155793" y="3124"/>
                </a:moveTo>
                <a:lnTo>
                  <a:pt x="1082602" y="3124"/>
                </a:lnTo>
                <a:lnTo>
                  <a:pt x="1070487" y="3386"/>
                </a:lnTo>
                <a:lnTo>
                  <a:pt x="1032067" y="13445"/>
                </a:lnTo>
                <a:lnTo>
                  <a:pt x="1014940" y="51479"/>
                </a:lnTo>
                <a:lnTo>
                  <a:pt x="1015608" y="60200"/>
                </a:lnTo>
                <a:lnTo>
                  <a:pt x="1039569" y="93195"/>
                </a:lnTo>
                <a:lnTo>
                  <a:pt x="1060211" y="99269"/>
                </a:lnTo>
                <a:lnTo>
                  <a:pt x="1052837" y="103478"/>
                </a:lnTo>
                <a:lnTo>
                  <a:pt x="1027872" y="132401"/>
                </a:lnTo>
                <a:lnTo>
                  <a:pt x="1001001" y="175225"/>
                </a:lnTo>
                <a:lnTo>
                  <a:pt x="1042541" y="175225"/>
                </a:lnTo>
                <a:lnTo>
                  <a:pt x="1067461" y="137648"/>
                </a:lnTo>
                <a:lnTo>
                  <a:pt x="1075056" y="126638"/>
                </a:lnTo>
                <a:lnTo>
                  <a:pt x="1102874" y="103356"/>
                </a:lnTo>
                <a:lnTo>
                  <a:pt x="1155793" y="103356"/>
                </a:lnTo>
                <a:lnTo>
                  <a:pt x="1155793" y="75956"/>
                </a:lnTo>
                <a:lnTo>
                  <a:pt x="1095225" y="75956"/>
                </a:lnTo>
                <a:lnTo>
                  <a:pt x="1085400" y="75873"/>
                </a:lnTo>
                <a:lnTo>
                  <a:pt x="1050757" y="59651"/>
                </a:lnTo>
                <a:lnTo>
                  <a:pt x="1050757" y="47793"/>
                </a:lnTo>
                <a:lnTo>
                  <a:pt x="1155793" y="32208"/>
                </a:lnTo>
                <a:lnTo>
                  <a:pt x="1155793" y="3124"/>
                </a:lnTo>
                <a:close/>
              </a:path>
              <a:path w="1156334" h="212725">
                <a:moveTo>
                  <a:pt x="1155793" y="103356"/>
                </a:moveTo>
                <a:lnTo>
                  <a:pt x="1120942" y="103356"/>
                </a:lnTo>
                <a:lnTo>
                  <a:pt x="1120942" y="175225"/>
                </a:lnTo>
                <a:lnTo>
                  <a:pt x="1155793" y="175225"/>
                </a:lnTo>
                <a:lnTo>
                  <a:pt x="1155793" y="103356"/>
                </a:lnTo>
                <a:close/>
              </a:path>
              <a:path w="1156334" h="212725">
                <a:moveTo>
                  <a:pt x="1155793" y="32208"/>
                </a:moveTo>
                <a:lnTo>
                  <a:pt x="1120942" y="32208"/>
                </a:lnTo>
                <a:lnTo>
                  <a:pt x="1120942" y="75956"/>
                </a:lnTo>
                <a:lnTo>
                  <a:pt x="1155793" y="75956"/>
                </a:lnTo>
                <a:lnTo>
                  <a:pt x="1155793" y="32208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2" name="object 42"/>
          <p:cNvSpPr/>
          <p:nvPr/>
        </p:nvSpPr>
        <p:spPr>
          <a:xfrm>
            <a:off x="13887828" y="6026875"/>
            <a:ext cx="1221740" cy="178435"/>
          </a:xfrm>
          <a:custGeom>
            <a:avLst/>
            <a:gdLst/>
            <a:ahLst/>
            <a:cxnLst/>
            <a:rect l="l" t="t" r="r" b="b"/>
            <a:pathLst>
              <a:path w="1221740" h="178435">
                <a:moveTo>
                  <a:pt x="68823" y="3124"/>
                </a:moveTo>
                <a:lnTo>
                  <a:pt x="0" y="3124"/>
                </a:lnTo>
                <a:lnTo>
                  <a:pt x="0" y="175225"/>
                </a:lnTo>
                <a:lnTo>
                  <a:pt x="58607" y="175225"/>
                </a:lnTo>
                <a:lnTo>
                  <a:pt x="85704" y="174809"/>
                </a:lnTo>
                <a:lnTo>
                  <a:pt x="130157" y="161444"/>
                </a:lnTo>
                <a:lnTo>
                  <a:pt x="139736" y="146141"/>
                </a:lnTo>
                <a:lnTo>
                  <a:pt x="34851" y="146141"/>
                </a:lnTo>
                <a:lnTo>
                  <a:pt x="34851" y="99993"/>
                </a:lnTo>
                <a:lnTo>
                  <a:pt x="136293" y="99993"/>
                </a:lnTo>
                <a:lnTo>
                  <a:pt x="135806" y="99230"/>
                </a:lnTo>
                <a:lnTo>
                  <a:pt x="131124" y="94108"/>
                </a:lnTo>
                <a:lnTo>
                  <a:pt x="125549" y="89792"/>
                </a:lnTo>
                <a:lnTo>
                  <a:pt x="119073" y="86279"/>
                </a:lnTo>
                <a:lnTo>
                  <a:pt x="111690" y="83565"/>
                </a:lnTo>
                <a:lnTo>
                  <a:pt x="119101" y="80200"/>
                </a:lnTo>
                <a:lnTo>
                  <a:pt x="124988" y="75192"/>
                </a:lnTo>
                <a:lnTo>
                  <a:pt x="127442" y="71387"/>
                </a:lnTo>
                <a:lnTo>
                  <a:pt x="34851" y="71387"/>
                </a:lnTo>
                <a:lnTo>
                  <a:pt x="34851" y="31729"/>
                </a:lnTo>
                <a:lnTo>
                  <a:pt x="133759" y="31729"/>
                </a:lnTo>
                <a:lnTo>
                  <a:pt x="126993" y="20271"/>
                </a:lnTo>
                <a:lnTo>
                  <a:pt x="86681" y="3545"/>
                </a:lnTo>
                <a:lnTo>
                  <a:pt x="78410" y="3229"/>
                </a:lnTo>
                <a:lnTo>
                  <a:pt x="68823" y="3124"/>
                </a:lnTo>
                <a:close/>
              </a:path>
              <a:path w="1221740" h="178435">
                <a:moveTo>
                  <a:pt x="136293" y="99993"/>
                </a:moveTo>
                <a:lnTo>
                  <a:pt x="62934" y="99993"/>
                </a:lnTo>
                <a:lnTo>
                  <a:pt x="73766" y="100150"/>
                </a:lnTo>
                <a:lnTo>
                  <a:pt x="82520" y="100618"/>
                </a:lnTo>
                <a:lnTo>
                  <a:pt x="104636" y="110368"/>
                </a:lnTo>
                <a:lnTo>
                  <a:pt x="107161" y="113972"/>
                </a:lnTo>
                <a:lnTo>
                  <a:pt x="108304" y="117995"/>
                </a:lnTo>
                <a:lnTo>
                  <a:pt x="108402" y="129675"/>
                </a:lnTo>
                <a:lnTo>
                  <a:pt x="106761" y="134524"/>
                </a:lnTo>
                <a:lnTo>
                  <a:pt x="103517" y="138211"/>
                </a:lnTo>
                <a:lnTo>
                  <a:pt x="100270" y="141853"/>
                </a:lnTo>
                <a:lnTo>
                  <a:pt x="96065" y="144139"/>
                </a:lnTo>
                <a:lnTo>
                  <a:pt x="90896" y="145101"/>
                </a:lnTo>
                <a:lnTo>
                  <a:pt x="87533" y="145782"/>
                </a:lnTo>
                <a:lnTo>
                  <a:pt x="79559" y="146141"/>
                </a:lnTo>
                <a:lnTo>
                  <a:pt x="139736" y="146141"/>
                </a:lnTo>
                <a:lnTo>
                  <a:pt x="142415" y="140694"/>
                </a:lnTo>
                <a:lnTo>
                  <a:pt x="144218" y="133080"/>
                </a:lnTo>
                <a:lnTo>
                  <a:pt x="144218" y="125229"/>
                </a:lnTo>
                <a:lnTo>
                  <a:pt x="143692" y="117995"/>
                </a:lnTo>
                <a:lnTo>
                  <a:pt x="142115" y="111253"/>
                </a:lnTo>
                <a:lnTo>
                  <a:pt x="139486" y="104999"/>
                </a:lnTo>
                <a:lnTo>
                  <a:pt x="136293" y="99993"/>
                </a:lnTo>
                <a:close/>
              </a:path>
              <a:path w="1221740" h="178435">
                <a:moveTo>
                  <a:pt x="133759" y="31729"/>
                </a:moveTo>
                <a:lnTo>
                  <a:pt x="54801" y="31729"/>
                </a:lnTo>
                <a:lnTo>
                  <a:pt x="74447" y="31878"/>
                </a:lnTo>
                <a:lnTo>
                  <a:pt x="80655" y="32065"/>
                </a:lnTo>
                <a:lnTo>
                  <a:pt x="101914" y="45949"/>
                </a:lnTo>
                <a:lnTo>
                  <a:pt x="101914" y="56808"/>
                </a:lnTo>
                <a:lnTo>
                  <a:pt x="71107" y="71387"/>
                </a:lnTo>
                <a:lnTo>
                  <a:pt x="127442" y="71387"/>
                </a:lnTo>
                <a:lnTo>
                  <a:pt x="133642" y="61775"/>
                </a:lnTo>
                <a:lnTo>
                  <a:pt x="135806" y="54363"/>
                </a:lnTo>
                <a:lnTo>
                  <a:pt x="135806" y="38940"/>
                </a:lnTo>
                <a:lnTo>
                  <a:pt x="134073" y="32327"/>
                </a:lnTo>
                <a:lnTo>
                  <a:pt x="133957" y="32065"/>
                </a:lnTo>
                <a:lnTo>
                  <a:pt x="133759" y="31729"/>
                </a:lnTo>
                <a:close/>
              </a:path>
              <a:path w="1221740" h="178435">
                <a:moveTo>
                  <a:pt x="209397" y="3124"/>
                </a:moveTo>
                <a:lnTo>
                  <a:pt x="174544" y="3124"/>
                </a:lnTo>
                <a:lnTo>
                  <a:pt x="174544" y="175225"/>
                </a:lnTo>
                <a:lnTo>
                  <a:pt x="255751" y="175225"/>
                </a:lnTo>
                <a:lnTo>
                  <a:pt x="265890" y="174969"/>
                </a:lnTo>
                <a:lnTo>
                  <a:pt x="304190" y="160169"/>
                </a:lnTo>
                <a:lnTo>
                  <a:pt x="313544" y="146141"/>
                </a:lnTo>
                <a:lnTo>
                  <a:pt x="209397" y="146141"/>
                </a:lnTo>
                <a:lnTo>
                  <a:pt x="209397" y="100954"/>
                </a:lnTo>
                <a:lnTo>
                  <a:pt x="312867" y="100954"/>
                </a:lnTo>
                <a:lnTo>
                  <a:pt x="309271" y="94705"/>
                </a:lnTo>
                <a:lnTo>
                  <a:pt x="272830" y="73127"/>
                </a:lnTo>
                <a:lnTo>
                  <a:pt x="255830" y="71870"/>
                </a:lnTo>
                <a:lnTo>
                  <a:pt x="209397" y="71870"/>
                </a:lnTo>
                <a:lnTo>
                  <a:pt x="209397" y="3124"/>
                </a:lnTo>
                <a:close/>
              </a:path>
              <a:path w="1221740" h="178435">
                <a:moveTo>
                  <a:pt x="312867" y="100954"/>
                </a:moveTo>
                <a:lnTo>
                  <a:pt x="244692" y="100954"/>
                </a:lnTo>
                <a:lnTo>
                  <a:pt x="254485" y="101308"/>
                </a:lnTo>
                <a:lnTo>
                  <a:pt x="262654" y="102371"/>
                </a:lnTo>
                <a:lnTo>
                  <a:pt x="282228" y="129156"/>
                </a:lnTo>
                <a:lnTo>
                  <a:pt x="280587" y="133682"/>
                </a:lnTo>
                <a:lnTo>
                  <a:pt x="273937" y="141133"/>
                </a:lnTo>
                <a:lnTo>
                  <a:pt x="270132" y="143539"/>
                </a:lnTo>
                <a:lnTo>
                  <a:pt x="261597" y="145619"/>
                </a:lnTo>
                <a:lnTo>
                  <a:pt x="254066" y="146141"/>
                </a:lnTo>
                <a:lnTo>
                  <a:pt x="313544" y="146141"/>
                </a:lnTo>
                <a:lnTo>
                  <a:pt x="315760" y="140532"/>
                </a:lnTo>
                <a:lnTo>
                  <a:pt x="317473" y="132704"/>
                </a:lnTo>
                <a:lnTo>
                  <a:pt x="318044" y="124268"/>
                </a:lnTo>
                <a:lnTo>
                  <a:pt x="317496" y="116156"/>
                </a:lnTo>
                <a:lnTo>
                  <a:pt x="315850" y="108525"/>
                </a:lnTo>
                <a:lnTo>
                  <a:pt x="313071" y="101308"/>
                </a:lnTo>
                <a:lnTo>
                  <a:pt x="312867" y="100954"/>
                </a:lnTo>
                <a:close/>
              </a:path>
              <a:path w="1221740" h="178435">
                <a:moveTo>
                  <a:pt x="372847" y="3124"/>
                </a:moveTo>
                <a:lnTo>
                  <a:pt x="337992" y="3124"/>
                </a:lnTo>
                <a:lnTo>
                  <a:pt x="337992" y="175225"/>
                </a:lnTo>
                <a:lnTo>
                  <a:pt x="372847" y="175225"/>
                </a:lnTo>
                <a:lnTo>
                  <a:pt x="372847" y="3124"/>
                </a:lnTo>
                <a:close/>
              </a:path>
              <a:path w="1221740" h="178435">
                <a:moveTo>
                  <a:pt x="483217" y="0"/>
                </a:moveTo>
                <a:lnTo>
                  <a:pt x="436811" y="13384"/>
                </a:lnTo>
                <a:lnTo>
                  <a:pt x="408206" y="52394"/>
                </a:lnTo>
                <a:lnTo>
                  <a:pt x="402652" y="90578"/>
                </a:lnTo>
                <a:lnTo>
                  <a:pt x="404033" y="109837"/>
                </a:lnTo>
                <a:lnTo>
                  <a:pt x="424727" y="154673"/>
                </a:lnTo>
                <a:lnTo>
                  <a:pt x="464741" y="176645"/>
                </a:lnTo>
                <a:lnTo>
                  <a:pt x="481131" y="178109"/>
                </a:lnTo>
                <a:lnTo>
                  <a:pt x="494374" y="177246"/>
                </a:lnTo>
                <a:lnTo>
                  <a:pt x="535215" y="156509"/>
                </a:lnTo>
                <a:lnTo>
                  <a:pt x="541252" y="148305"/>
                </a:lnTo>
                <a:lnTo>
                  <a:pt x="480772" y="148305"/>
                </a:lnTo>
                <a:lnTo>
                  <a:pt x="471810" y="147441"/>
                </a:lnTo>
                <a:lnTo>
                  <a:pt x="441407" y="115916"/>
                </a:lnTo>
                <a:lnTo>
                  <a:pt x="438468" y="88012"/>
                </a:lnTo>
                <a:lnTo>
                  <a:pt x="439212" y="73696"/>
                </a:lnTo>
                <a:lnTo>
                  <a:pt x="456812" y="37528"/>
                </a:lnTo>
                <a:lnTo>
                  <a:pt x="481492" y="29804"/>
                </a:lnTo>
                <a:lnTo>
                  <a:pt x="543277" y="29804"/>
                </a:lnTo>
                <a:lnTo>
                  <a:pt x="540047" y="24838"/>
                </a:lnTo>
                <a:lnTo>
                  <a:pt x="534531" y="18709"/>
                </a:lnTo>
                <a:lnTo>
                  <a:pt x="523933" y="10529"/>
                </a:lnTo>
                <a:lnTo>
                  <a:pt x="511848" y="4682"/>
                </a:lnTo>
                <a:lnTo>
                  <a:pt x="498276" y="1171"/>
                </a:lnTo>
                <a:lnTo>
                  <a:pt x="483217" y="0"/>
                </a:lnTo>
                <a:close/>
              </a:path>
              <a:path w="1221740" h="178435">
                <a:moveTo>
                  <a:pt x="518989" y="111768"/>
                </a:moveTo>
                <a:lnTo>
                  <a:pt x="493686" y="146107"/>
                </a:lnTo>
                <a:lnTo>
                  <a:pt x="480772" y="148305"/>
                </a:lnTo>
                <a:lnTo>
                  <a:pt x="541252" y="148305"/>
                </a:lnTo>
                <a:lnTo>
                  <a:pt x="542309" y="146868"/>
                </a:lnTo>
                <a:lnTo>
                  <a:pt x="548118" y="135401"/>
                </a:lnTo>
                <a:lnTo>
                  <a:pt x="552639" y="122104"/>
                </a:lnTo>
                <a:lnTo>
                  <a:pt x="518989" y="111768"/>
                </a:lnTo>
                <a:close/>
              </a:path>
              <a:path w="1221740" h="178435">
                <a:moveTo>
                  <a:pt x="543277" y="29804"/>
                </a:moveTo>
                <a:lnTo>
                  <a:pt x="490705" y="29804"/>
                </a:lnTo>
                <a:lnTo>
                  <a:pt x="498560" y="32371"/>
                </a:lnTo>
                <a:lnTo>
                  <a:pt x="511498" y="42706"/>
                </a:lnTo>
                <a:lnTo>
                  <a:pt x="515743" y="49756"/>
                </a:lnTo>
                <a:lnTo>
                  <a:pt x="517787" y="58651"/>
                </a:lnTo>
                <a:lnTo>
                  <a:pt x="552160" y="50474"/>
                </a:lnTo>
                <a:lnTo>
                  <a:pt x="548853" y="40717"/>
                </a:lnTo>
                <a:lnTo>
                  <a:pt x="544818" y="32172"/>
                </a:lnTo>
                <a:lnTo>
                  <a:pt x="543277" y="29804"/>
                </a:lnTo>
                <a:close/>
              </a:path>
              <a:path w="1221740" h="178435">
                <a:moveTo>
                  <a:pt x="652593" y="0"/>
                </a:moveTo>
                <a:lnTo>
                  <a:pt x="609537" y="9696"/>
                </a:lnTo>
                <a:lnTo>
                  <a:pt x="580390" y="39575"/>
                </a:lnTo>
                <a:lnTo>
                  <a:pt x="569801" y="77581"/>
                </a:lnTo>
                <a:lnTo>
                  <a:pt x="569306" y="90215"/>
                </a:lnTo>
                <a:lnTo>
                  <a:pt x="570725" y="109716"/>
                </a:lnTo>
                <a:lnTo>
                  <a:pt x="591980" y="154875"/>
                </a:lnTo>
                <a:lnTo>
                  <a:pt x="634854" y="176885"/>
                </a:lnTo>
                <a:lnTo>
                  <a:pt x="653075" y="178351"/>
                </a:lnTo>
                <a:lnTo>
                  <a:pt x="671085" y="176878"/>
                </a:lnTo>
                <a:lnTo>
                  <a:pt x="687195" y="172457"/>
                </a:lnTo>
                <a:lnTo>
                  <a:pt x="701398" y="165085"/>
                </a:lnTo>
                <a:lnTo>
                  <a:pt x="713685" y="154757"/>
                </a:lnTo>
                <a:lnTo>
                  <a:pt x="718451" y="148546"/>
                </a:lnTo>
                <a:lnTo>
                  <a:pt x="652993" y="148546"/>
                </a:lnTo>
                <a:lnTo>
                  <a:pt x="643049" y="147601"/>
                </a:lnTo>
                <a:lnTo>
                  <a:pt x="608510" y="114778"/>
                </a:lnTo>
                <a:lnTo>
                  <a:pt x="605148" y="88573"/>
                </a:lnTo>
                <a:lnTo>
                  <a:pt x="605945" y="75120"/>
                </a:lnTo>
                <a:lnTo>
                  <a:pt x="625408" y="38103"/>
                </a:lnTo>
                <a:lnTo>
                  <a:pt x="652993" y="29804"/>
                </a:lnTo>
                <a:lnTo>
                  <a:pt x="718270" y="29804"/>
                </a:lnTo>
                <a:lnTo>
                  <a:pt x="713526" y="23637"/>
                </a:lnTo>
                <a:lnTo>
                  <a:pt x="701137" y="13300"/>
                </a:lnTo>
                <a:lnTo>
                  <a:pt x="686859" y="5913"/>
                </a:lnTo>
                <a:lnTo>
                  <a:pt x="670682" y="1478"/>
                </a:lnTo>
                <a:lnTo>
                  <a:pt x="652593" y="0"/>
                </a:lnTo>
                <a:close/>
              </a:path>
              <a:path w="1221740" h="178435">
                <a:moveTo>
                  <a:pt x="718270" y="29804"/>
                </a:moveTo>
                <a:lnTo>
                  <a:pt x="652993" y="29804"/>
                </a:lnTo>
                <a:lnTo>
                  <a:pt x="663285" y="30727"/>
                </a:lnTo>
                <a:lnTo>
                  <a:pt x="672408" y="33445"/>
                </a:lnTo>
                <a:lnTo>
                  <a:pt x="697296" y="62710"/>
                </a:lnTo>
                <a:lnTo>
                  <a:pt x="700544" y="88573"/>
                </a:lnTo>
                <a:lnTo>
                  <a:pt x="699711" y="102628"/>
                </a:lnTo>
                <a:lnTo>
                  <a:pt x="680046" y="140113"/>
                </a:lnTo>
                <a:lnTo>
                  <a:pt x="652993" y="148546"/>
                </a:lnTo>
                <a:lnTo>
                  <a:pt x="718451" y="148546"/>
                </a:lnTo>
                <a:lnTo>
                  <a:pt x="723601" y="141836"/>
                </a:lnTo>
                <a:lnTo>
                  <a:pt x="730687" y="126637"/>
                </a:lnTo>
                <a:lnTo>
                  <a:pt x="734942" y="109163"/>
                </a:lnTo>
                <a:lnTo>
                  <a:pt x="736303" y="90215"/>
                </a:lnTo>
                <a:lnTo>
                  <a:pt x="736300" y="88573"/>
                </a:lnTo>
                <a:lnTo>
                  <a:pt x="734933" y="69510"/>
                </a:lnTo>
                <a:lnTo>
                  <a:pt x="730651" y="51914"/>
                </a:lnTo>
                <a:lnTo>
                  <a:pt x="723515" y="36624"/>
                </a:lnTo>
                <a:lnTo>
                  <a:pt x="718270" y="29804"/>
                </a:lnTo>
                <a:close/>
              </a:path>
              <a:path w="1221740" h="178435">
                <a:moveTo>
                  <a:pt x="798814" y="3124"/>
                </a:moveTo>
                <a:lnTo>
                  <a:pt x="763962" y="3124"/>
                </a:lnTo>
                <a:lnTo>
                  <a:pt x="763962" y="175225"/>
                </a:lnTo>
                <a:lnTo>
                  <a:pt x="798814" y="175225"/>
                </a:lnTo>
                <a:lnTo>
                  <a:pt x="798814" y="99993"/>
                </a:lnTo>
                <a:lnTo>
                  <a:pt x="850403" y="99993"/>
                </a:lnTo>
                <a:lnTo>
                  <a:pt x="845325" y="93300"/>
                </a:lnTo>
                <a:lnTo>
                  <a:pt x="838954" y="88855"/>
                </a:lnTo>
                <a:lnTo>
                  <a:pt x="831225" y="86691"/>
                </a:lnTo>
                <a:lnTo>
                  <a:pt x="837471" y="83167"/>
                </a:lnTo>
                <a:lnTo>
                  <a:pt x="841838" y="79401"/>
                </a:lnTo>
                <a:lnTo>
                  <a:pt x="843647" y="76434"/>
                </a:lnTo>
                <a:lnTo>
                  <a:pt x="798814" y="76434"/>
                </a:lnTo>
                <a:lnTo>
                  <a:pt x="798814" y="3124"/>
                </a:lnTo>
                <a:close/>
              </a:path>
              <a:path w="1221740" h="178435">
                <a:moveTo>
                  <a:pt x="850403" y="99993"/>
                </a:moveTo>
                <a:lnTo>
                  <a:pt x="798814" y="99993"/>
                </a:lnTo>
                <a:lnTo>
                  <a:pt x="804625" y="100072"/>
                </a:lnTo>
                <a:lnTo>
                  <a:pt x="808908" y="101152"/>
                </a:lnTo>
                <a:lnTo>
                  <a:pt x="814557" y="105401"/>
                </a:lnTo>
                <a:lnTo>
                  <a:pt x="818164" y="110689"/>
                </a:lnTo>
                <a:lnTo>
                  <a:pt x="822570" y="119181"/>
                </a:lnTo>
                <a:lnTo>
                  <a:pt x="826494" y="126673"/>
                </a:lnTo>
                <a:lnTo>
                  <a:pt x="826898" y="127274"/>
                </a:lnTo>
                <a:lnTo>
                  <a:pt x="828579" y="130276"/>
                </a:lnTo>
                <a:lnTo>
                  <a:pt x="828899" y="130917"/>
                </a:lnTo>
                <a:lnTo>
                  <a:pt x="849530" y="175225"/>
                </a:lnTo>
                <a:lnTo>
                  <a:pt x="890394" y="175225"/>
                </a:lnTo>
                <a:lnTo>
                  <a:pt x="866959" y="128112"/>
                </a:lnTo>
                <a:lnTo>
                  <a:pt x="862541" y="119528"/>
                </a:lnTo>
                <a:lnTo>
                  <a:pt x="858304" y="111975"/>
                </a:lnTo>
                <a:lnTo>
                  <a:pt x="854213" y="105401"/>
                </a:lnTo>
                <a:lnTo>
                  <a:pt x="850403" y="99993"/>
                </a:lnTo>
                <a:close/>
              </a:path>
              <a:path w="1221740" h="178435">
                <a:moveTo>
                  <a:pt x="888710" y="1922"/>
                </a:moveTo>
                <a:lnTo>
                  <a:pt x="884466" y="2044"/>
                </a:lnTo>
                <a:lnTo>
                  <a:pt x="883662" y="2044"/>
                </a:lnTo>
                <a:lnTo>
                  <a:pt x="872476" y="2471"/>
                </a:lnTo>
                <a:lnTo>
                  <a:pt x="837983" y="20952"/>
                </a:lnTo>
                <a:lnTo>
                  <a:pt x="823182" y="53549"/>
                </a:lnTo>
                <a:lnTo>
                  <a:pt x="819735" y="61323"/>
                </a:lnTo>
                <a:lnTo>
                  <a:pt x="798814" y="76434"/>
                </a:lnTo>
                <a:lnTo>
                  <a:pt x="843647" y="76434"/>
                </a:lnTo>
                <a:lnTo>
                  <a:pt x="846766" y="71387"/>
                </a:lnTo>
                <a:lnTo>
                  <a:pt x="849048" y="66419"/>
                </a:lnTo>
                <a:lnTo>
                  <a:pt x="855140" y="49232"/>
                </a:lnTo>
                <a:lnTo>
                  <a:pt x="858145" y="41824"/>
                </a:lnTo>
                <a:lnTo>
                  <a:pt x="862232" y="34613"/>
                </a:lnTo>
                <a:lnTo>
                  <a:pt x="864873" y="31927"/>
                </a:lnTo>
                <a:lnTo>
                  <a:pt x="871444" y="28403"/>
                </a:lnTo>
                <a:lnTo>
                  <a:pt x="876653" y="27522"/>
                </a:lnTo>
                <a:lnTo>
                  <a:pt x="888710" y="27522"/>
                </a:lnTo>
                <a:lnTo>
                  <a:pt x="888710" y="1922"/>
                </a:lnTo>
                <a:close/>
              </a:path>
              <a:path w="1221740" h="178435">
                <a:moveTo>
                  <a:pt x="888710" y="27522"/>
                </a:moveTo>
                <a:lnTo>
                  <a:pt x="883781" y="27522"/>
                </a:lnTo>
                <a:lnTo>
                  <a:pt x="888710" y="27640"/>
                </a:lnTo>
                <a:close/>
              </a:path>
              <a:path w="1221740" h="178435">
                <a:moveTo>
                  <a:pt x="996274" y="3124"/>
                </a:moveTo>
                <a:lnTo>
                  <a:pt x="959460" y="3124"/>
                </a:lnTo>
                <a:lnTo>
                  <a:pt x="892637" y="175225"/>
                </a:lnTo>
                <a:lnTo>
                  <a:pt x="929493" y="175225"/>
                </a:lnTo>
                <a:lnTo>
                  <a:pt x="943794" y="136047"/>
                </a:lnTo>
                <a:lnTo>
                  <a:pt x="1049522" y="136047"/>
                </a:lnTo>
                <a:lnTo>
                  <a:pt x="1037871" y="106963"/>
                </a:lnTo>
                <a:lnTo>
                  <a:pt x="954370" y="106963"/>
                </a:lnTo>
                <a:lnTo>
                  <a:pt x="977605" y="43265"/>
                </a:lnTo>
                <a:lnTo>
                  <a:pt x="1012354" y="43265"/>
                </a:lnTo>
                <a:lnTo>
                  <a:pt x="996274" y="3124"/>
                </a:lnTo>
                <a:close/>
              </a:path>
              <a:path w="1221740" h="178435">
                <a:moveTo>
                  <a:pt x="1049522" y="136047"/>
                </a:moveTo>
                <a:lnTo>
                  <a:pt x="1012819" y="136047"/>
                </a:lnTo>
                <a:lnTo>
                  <a:pt x="1027680" y="175225"/>
                </a:lnTo>
                <a:lnTo>
                  <a:pt x="1065217" y="175225"/>
                </a:lnTo>
                <a:lnTo>
                  <a:pt x="1049522" y="136047"/>
                </a:lnTo>
                <a:close/>
              </a:path>
              <a:path w="1221740" h="178435">
                <a:moveTo>
                  <a:pt x="1012354" y="43265"/>
                </a:moveTo>
                <a:lnTo>
                  <a:pt x="977605" y="43265"/>
                </a:lnTo>
                <a:lnTo>
                  <a:pt x="1001523" y="106963"/>
                </a:lnTo>
                <a:lnTo>
                  <a:pt x="1037871" y="106963"/>
                </a:lnTo>
                <a:lnTo>
                  <a:pt x="1012354" y="43265"/>
                </a:lnTo>
                <a:close/>
              </a:path>
              <a:path w="1221740" h="178435">
                <a:moveTo>
                  <a:pt x="1221497" y="3124"/>
                </a:moveTo>
                <a:lnTo>
                  <a:pt x="1148306" y="3124"/>
                </a:lnTo>
                <a:lnTo>
                  <a:pt x="1136190" y="3386"/>
                </a:lnTo>
                <a:lnTo>
                  <a:pt x="1097770" y="13445"/>
                </a:lnTo>
                <a:lnTo>
                  <a:pt x="1080644" y="51479"/>
                </a:lnTo>
                <a:lnTo>
                  <a:pt x="1081311" y="60200"/>
                </a:lnTo>
                <a:lnTo>
                  <a:pt x="1105272" y="93195"/>
                </a:lnTo>
                <a:lnTo>
                  <a:pt x="1125913" y="99269"/>
                </a:lnTo>
                <a:lnTo>
                  <a:pt x="1118541" y="103478"/>
                </a:lnTo>
                <a:lnTo>
                  <a:pt x="1093575" y="132401"/>
                </a:lnTo>
                <a:lnTo>
                  <a:pt x="1066704" y="175225"/>
                </a:lnTo>
                <a:lnTo>
                  <a:pt x="1108245" y="175225"/>
                </a:lnTo>
                <a:lnTo>
                  <a:pt x="1133163" y="137648"/>
                </a:lnTo>
                <a:lnTo>
                  <a:pt x="1140759" y="126638"/>
                </a:lnTo>
                <a:lnTo>
                  <a:pt x="1168577" y="103356"/>
                </a:lnTo>
                <a:lnTo>
                  <a:pt x="1221497" y="103356"/>
                </a:lnTo>
                <a:lnTo>
                  <a:pt x="1221497" y="75956"/>
                </a:lnTo>
                <a:lnTo>
                  <a:pt x="1160927" y="75956"/>
                </a:lnTo>
                <a:lnTo>
                  <a:pt x="1151102" y="75873"/>
                </a:lnTo>
                <a:lnTo>
                  <a:pt x="1116460" y="59651"/>
                </a:lnTo>
                <a:lnTo>
                  <a:pt x="1116460" y="47793"/>
                </a:lnTo>
                <a:lnTo>
                  <a:pt x="1221497" y="32208"/>
                </a:lnTo>
                <a:lnTo>
                  <a:pt x="1221497" y="3124"/>
                </a:lnTo>
                <a:close/>
              </a:path>
              <a:path w="1221740" h="178435">
                <a:moveTo>
                  <a:pt x="1221497" y="103356"/>
                </a:moveTo>
                <a:lnTo>
                  <a:pt x="1186646" y="103356"/>
                </a:lnTo>
                <a:lnTo>
                  <a:pt x="1186646" y="175225"/>
                </a:lnTo>
                <a:lnTo>
                  <a:pt x="1221497" y="175225"/>
                </a:lnTo>
                <a:lnTo>
                  <a:pt x="1221497" y="103356"/>
                </a:lnTo>
                <a:close/>
              </a:path>
              <a:path w="1221740" h="178435">
                <a:moveTo>
                  <a:pt x="1221497" y="32208"/>
                </a:moveTo>
                <a:lnTo>
                  <a:pt x="1186646" y="32208"/>
                </a:lnTo>
                <a:lnTo>
                  <a:pt x="1186646" y="75956"/>
                </a:lnTo>
                <a:lnTo>
                  <a:pt x="1221497" y="75956"/>
                </a:lnTo>
                <a:lnTo>
                  <a:pt x="1221497" y="32208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/>
          <p:nvPr/>
        </p:nvSpPr>
        <p:spPr>
          <a:xfrm>
            <a:off x="16120406" y="6026875"/>
            <a:ext cx="955040" cy="178435"/>
          </a:xfrm>
          <a:custGeom>
            <a:avLst/>
            <a:gdLst/>
            <a:ahLst/>
            <a:cxnLst/>
            <a:rect l="l" t="t" r="r" b="b"/>
            <a:pathLst>
              <a:path w="955040" h="178435">
                <a:moveTo>
                  <a:pt x="34852" y="3124"/>
                </a:moveTo>
                <a:lnTo>
                  <a:pt x="0" y="3124"/>
                </a:lnTo>
                <a:lnTo>
                  <a:pt x="0" y="175225"/>
                </a:lnTo>
                <a:lnTo>
                  <a:pt x="34852" y="175225"/>
                </a:lnTo>
                <a:lnTo>
                  <a:pt x="34852" y="99993"/>
                </a:lnTo>
                <a:lnTo>
                  <a:pt x="137487" y="99993"/>
                </a:lnTo>
                <a:lnTo>
                  <a:pt x="137487" y="70909"/>
                </a:lnTo>
                <a:lnTo>
                  <a:pt x="34852" y="70909"/>
                </a:lnTo>
                <a:lnTo>
                  <a:pt x="34852" y="3124"/>
                </a:lnTo>
                <a:close/>
              </a:path>
              <a:path w="955040" h="178435">
                <a:moveTo>
                  <a:pt x="137487" y="99993"/>
                </a:moveTo>
                <a:lnTo>
                  <a:pt x="102636" y="99993"/>
                </a:lnTo>
                <a:lnTo>
                  <a:pt x="102636" y="175225"/>
                </a:lnTo>
                <a:lnTo>
                  <a:pt x="137487" y="175225"/>
                </a:lnTo>
                <a:lnTo>
                  <a:pt x="137487" y="99993"/>
                </a:lnTo>
                <a:close/>
              </a:path>
              <a:path w="955040" h="178435">
                <a:moveTo>
                  <a:pt x="137487" y="3124"/>
                </a:moveTo>
                <a:lnTo>
                  <a:pt x="102636" y="3124"/>
                </a:lnTo>
                <a:lnTo>
                  <a:pt x="102636" y="70909"/>
                </a:lnTo>
                <a:lnTo>
                  <a:pt x="137487" y="70909"/>
                </a:lnTo>
                <a:lnTo>
                  <a:pt x="137487" y="3124"/>
                </a:lnTo>
                <a:close/>
              </a:path>
              <a:path w="955040" h="178435">
                <a:moveTo>
                  <a:pt x="206514" y="3124"/>
                </a:moveTo>
                <a:lnTo>
                  <a:pt x="174067" y="3124"/>
                </a:lnTo>
                <a:lnTo>
                  <a:pt x="174067" y="175225"/>
                </a:lnTo>
                <a:lnTo>
                  <a:pt x="208677" y="175225"/>
                </a:lnTo>
                <a:lnTo>
                  <a:pt x="244249" y="117698"/>
                </a:lnTo>
                <a:lnTo>
                  <a:pt x="206514" y="117698"/>
                </a:lnTo>
                <a:lnTo>
                  <a:pt x="206514" y="3124"/>
                </a:lnTo>
                <a:close/>
              </a:path>
              <a:path w="955040" h="178435">
                <a:moveTo>
                  <a:pt x="310835" y="62495"/>
                </a:moveTo>
                <a:lnTo>
                  <a:pt x="278385" y="62495"/>
                </a:lnTo>
                <a:lnTo>
                  <a:pt x="278385" y="175225"/>
                </a:lnTo>
                <a:lnTo>
                  <a:pt x="310835" y="175225"/>
                </a:lnTo>
                <a:lnTo>
                  <a:pt x="310835" y="62495"/>
                </a:lnTo>
                <a:close/>
              </a:path>
              <a:path w="955040" h="178435">
                <a:moveTo>
                  <a:pt x="310835" y="3124"/>
                </a:moveTo>
                <a:lnTo>
                  <a:pt x="276221" y="3124"/>
                </a:lnTo>
                <a:lnTo>
                  <a:pt x="206514" y="117698"/>
                </a:lnTo>
                <a:lnTo>
                  <a:pt x="244249" y="117698"/>
                </a:lnTo>
                <a:lnTo>
                  <a:pt x="278385" y="62495"/>
                </a:lnTo>
                <a:lnTo>
                  <a:pt x="310835" y="62495"/>
                </a:lnTo>
                <a:lnTo>
                  <a:pt x="310835" y="3124"/>
                </a:lnTo>
                <a:close/>
              </a:path>
              <a:path w="955040" h="178435">
                <a:moveTo>
                  <a:pt x="365598" y="125229"/>
                </a:moveTo>
                <a:lnTo>
                  <a:pt x="333867" y="135564"/>
                </a:lnTo>
                <a:lnTo>
                  <a:pt x="338285" y="146960"/>
                </a:lnTo>
                <a:lnTo>
                  <a:pt x="343668" y="156387"/>
                </a:lnTo>
                <a:lnTo>
                  <a:pt x="387184" y="177787"/>
                </a:lnTo>
                <a:lnTo>
                  <a:pt x="399967" y="178351"/>
                </a:lnTo>
                <a:lnTo>
                  <a:pt x="415493" y="177472"/>
                </a:lnTo>
                <a:lnTo>
                  <a:pt x="456963" y="156786"/>
                </a:lnTo>
                <a:lnTo>
                  <a:pt x="461057" y="149987"/>
                </a:lnTo>
                <a:lnTo>
                  <a:pt x="390913" y="149987"/>
                </a:lnTo>
                <a:lnTo>
                  <a:pt x="384185" y="148464"/>
                </a:lnTo>
                <a:lnTo>
                  <a:pt x="373288" y="142336"/>
                </a:lnTo>
                <a:lnTo>
                  <a:pt x="368869" y="135564"/>
                </a:lnTo>
                <a:lnTo>
                  <a:pt x="365598" y="125229"/>
                </a:lnTo>
                <a:close/>
              </a:path>
              <a:path w="955040" h="178435">
                <a:moveTo>
                  <a:pt x="456631" y="28364"/>
                </a:moveTo>
                <a:lnTo>
                  <a:pt x="407261" y="28364"/>
                </a:lnTo>
                <a:lnTo>
                  <a:pt x="413787" y="30528"/>
                </a:lnTo>
                <a:lnTo>
                  <a:pt x="422925" y="39138"/>
                </a:lnTo>
                <a:lnTo>
                  <a:pt x="425207" y="44427"/>
                </a:lnTo>
                <a:lnTo>
                  <a:pt x="425207" y="58607"/>
                </a:lnTo>
                <a:lnTo>
                  <a:pt x="422403" y="64979"/>
                </a:lnTo>
                <a:lnTo>
                  <a:pt x="411145" y="74512"/>
                </a:lnTo>
                <a:lnTo>
                  <a:pt x="403012" y="76917"/>
                </a:lnTo>
                <a:lnTo>
                  <a:pt x="388429" y="76917"/>
                </a:lnTo>
                <a:lnTo>
                  <a:pt x="388429" y="102877"/>
                </a:lnTo>
                <a:lnTo>
                  <a:pt x="396323" y="102877"/>
                </a:lnTo>
                <a:lnTo>
                  <a:pt x="404351" y="103283"/>
                </a:lnTo>
                <a:lnTo>
                  <a:pt x="430495" y="119423"/>
                </a:lnTo>
                <a:lnTo>
                  <a:pt x="430495" y="132641"/>
                </a:lnTo>
                <a:lnTo>
                  <a:pt x="427972" y="138088"/>
                </a:lnTo>
                <a:lnTo>
                  <a:pt x="417917" y="147624"/>
                </a:lnTo>
                <a:lnTo>
                  <a:pt x="409903" y="149987"/>
                </a:lnTo>
                <a:lnTo>
                  <a:pt x="461057" y="149987"/>
                </a:lnTo>
                <a:lnTo>
                  <a:pt x="462158" y="148159"/>
                </a:lnTo>
                <a:lnTo>
                  <a:pt x="465271" y="138442"/>
                </a:lnTo>
                <a:lnTo>
                  <a:pt x="466308" y="127633"/>
                </a:lnTo>
                <a:lnTo>
                  <a:pt x="465775" y="120052"/>
                </a:lnTo>
                <a:lnTo>
                  <a:pt x="440142" y="87693"/>
                </a:lnTo>
                <a:lnTo>
                  <a:pt x="432137" y="84448"/>
                </a:lnTo>
                <a:lnTo>
                  <a:pt x="438732" y="80519"/>
                </a:lnTo>
                <a:lnTo>
                  <a:pt x="460300" y="52919"/>
                </a:lnTo>
                <a:lnTo>
                  <a:pt x="460269" y="44427"/>
                </a:lnTo>
                <a:lnTo>
                  <a:pt x="459338" y="35987"/>
                </a:lnTo>
                <a:lnTo>
                  <a:pt x="456631" y="28364"/>
                </a:lnTo>
                <a:close/>
              </a:path>
              <a:path w="955040" h="178435">
                <a:moveTo>
                  <a:pt x="399129" y="0"/>
                </a:moveTo>
                <a:lnTo>
                  <a:pt x="376045" y="2629"/>
                </a:lnTo>
                <a:lnTo>
                  <a:pt x="357995" y="10516"/>
                </a:lnTo>
                <a:lnTo>
                  <a:pt x="344977" y="23662"/>
                </a:lnTo>
                <a:lnTo>
                  <a:pt x="336993" y="42066"/>
                </a:lnTo>
                <a:lnTo>
                  <a:pt x="370883" y="49996"/>
                </a:lnTo>
                <a:lnTo>
                  <a:pt x="374901" y="40532"/>
                </a:lnTo>
                <a:lnTo>
                  <a:pt x="380888" y="33772"/>
                </a:lnTo>
                <a:lnTo>
                  <a:pt x="388843" y="29716"/>
                </a:lnTo>
                <a:lnTo>
                  <a:pt x="398764" y="28364"/>
                </a:lnTo>
                <a:lnTo>
                  <a:pt x="456631" y="28364"/>
                </a:lnTo>
                <a:lnTo>
                  <a:pt x="456449" y="27853"/>
                </a:lnTo>
                <a:lnTo>
                  <a:pt x="425712" y="3335"/>
                </a:lnTo>
                <a:lnTo>
                  <a:pt x="413346" y="833"/>
                </a:lnTo>
                <a:lnTo>
                  <a:pt x="399129" y="0"/>
                </a:lnTo>
                <a:close/>
              </a:path>
              <a:path w="955040" h="178435">
                <a:moveTo>
                  <a:pt x="532288" y="3124"/>
                </a:moveTo>
                <a:lnTo>
                  <a:pt x="497437" y="3124"/>
                </a:lnTo>
                <a:lnTo>
                  <a:pt x="497437" y="175225"/>
                </a:lnTo>
                <a:lnTo>
                  <a:pt x="532288" y="175225"/>
                </a:lnTo>
                <a:lnTo>
                  <a:pt x="532288" y="99993"/>
                </a:lnTo>
                <a:lnTo>
                  <a:pt x="583878" y="99993"/>
                </a:lnTo>
                <a:lnTo>
                  <a:pt x="578801" y="93300"/>
                </a:lnTo>
                <a:lnTo>
                  <a:pt x="572429" y="88855"/>
                </a:lnTo>
                <a:lnTo>
                  <a:pt x="564700" y="86691"/>
                </a:lnTo>
                <a:lnTo>
                  <a:pt x="570946" y="83167"/>
                </a:lnTo>
                <a:lnTo>
                  <a:pt x="575312" y="79401"/>
                </a:lnTo>
                <a:lnTo>
                  <a:pt x="577122" y="76434"/>
                </a:lnTo>
                <a:lnTo>
                  <a:pt x="532288" y="76434"/>
                </a:lnTo>
                <a:lnTo>
                  <a:pt x="532288" y="3124"/>
                </a:lnTo>
                <a:close/>
              </a:path>
              <a:path w="955040" h="178435">
                <a:moveTo>
                  <a:pt x="583878" y="99993"/>
                </a:moveTo>
                <a:lnTo>
                  <a:pt x="532288" y="99993"/>
                </a:lnTo>
                <a:lnTo>
                  <a:pt x="538099" y="100072"/>
                </a:lnTo>
                <a:lnTo>
                  <a:pt x="542383" y="101152"/>
                </a:lnTo>
                <a:lnTo>
                  <a:pt x="548031" y="105401"/>
                </a:lnTo>
                <a:lnTo>
                  <a:pt x="551639" y="110689"/>
                </a:lnTo>
                <a:lnTo>
                  <a:pt x="556045" y="119181"/>
                </a:lnTo>
                <a:lnTo>
                  <a:pt x="559969" y="126673"/>
                </a:lnTo>
                <a:lnTo>
                  <a:pt x="560372" y="127274"/>
                </a:lnTo>
                <a:lnTo>
                  <a:pt x="562053" y="130276"/>
                </a:lnTo>
                <a:lnTo>
                  <a:pt x="562375" y="130917"/>
                </a:lnTo>
                <a:lnTo>
                  <a:pt x="583006" y="175225"/>
                </a:lnTo>
                <a:lnTo>
                  <a:pt x="623869" y="175225"/>
                </a:lnTo>
                <a:lnTo>
                  <a:pt x="600433" y="128112"/>
                </a:lnTo>
                <a:lnTo>
                  <a:pt x="596015" y="119528"/>
                </a:lnTo>
                <a:lnTo>
                  <a:pt x="591779" y="111975"/>
                </a:lnTo>
                <a:lnTo>
                  <a:pt x="587688" y="105401"/>
                </a:lnTo>
                <a:lnTo>
                  <a:pt x="583878" y="99993"/>
                </a:lnTo>
                <a:close/>
              </a:path>
              <a:path w="955040" h="178435">
                <a:moveTo>
                  <a:pt x="622184" y="1922"/>
                </a:moveTo>
                <a:lnTo>
                  <a:pt x="617940" y="2044"/>
                </a:lnTo>
                <a:lnTo>
                  <a:pt x="617137" y="2044"/>
                </a:lnTo>
                <a:lnTo>
                  <a:pt x="605952" y="2471"/>
                </a:lnTo>
                <a:lnTo>
                  <a:pt x="571458" y="20952"/>
                </a:lnTo>
                <a:lnTo>
                  <a:pt x="556657" y="53549"/>
                </a:lnTo>
                <a:lnTo>
                  <a:pt x="553210" y="61323"/>
                </a:lnTo>
                <a:lnTo>
                  <a:pt x="532288" y="76434"/>
                </a:lnTo>
                <a:lnTo>
                  <a:pt x="577122" y="76434"/>
                </a:lnTo>
                <a:lnTo>
                  <a:pt x="580241" y="71387"/>
                </a:lnTo>
                <a:lnTo>
                  <a:pt x="582523" y="66419"/>
                </a:lnTo>
                <a:lnTo>
                  <a:pt x="588614" y="49232"/>
                </a:lnTo>
                <a:lnTo>
                  <a:pt x="591620" y="41824"/>
                </a:lnTo>
                <a:lnTo>
                  <a:pt x="595706" y="34613"/>
                </a:lnTo>
                <a:lnTo>
                  <a:pt x="598349" y="31927"/>
                </a:lnTo>
                <a:lnTo>
                  <a:pt x="604918" y="28403"/>
                </a:lnTo>
                <a:lnTo>
                  <a:pt x="610128" y="27522"/>
                </a:lnTo>
                <a:lnTo>
                  <a:pt x="622184" y="27522"/>
                </a:lnTo>
                <a:lnTo>
                  <a:pt x="622184" y="1922"/>
                </a:lnTo>
                <a:close/>
              </a:path>
              <a:path w="955040" h="178435">
                <a:moveTo>
                  <a:pt x="622184" y="27522"/>
                </a:moveTo>
                <a:lnTo>
                  <a:pt x="617256" y="27522"/>
                </a:lnTo>
                <a:lnTo>
                  <a:pt x="622184" y="27640"/>
                </a:lnTo>
                <a:close/>
              </a:path>
              <a:path w="955040" h="178435">
                <a:moveTo>
                  <a:pt x="729749" y="3124"/>
                </a:moveTo>
                <a:lnTo>
                  <a:pt x="692936" y="3124"/>
                </a:lnTo>
                <a:lnTo>
                  <a:pt x="626112" y="175225"/>
                </a:lnTo>
                <a:lnTo>
                  <a:pt x="662969" y="175225"/>
                </a:lnTo>
                <a:lnTo>
                  <a:pt x="677268" y="136047"/>
                </a:lnTo>
                <a:lnTo>
                  <a:pt x="782998" y="136047"/>
                </a:lnTo>
                <a:lnTo>
                  <a:pt x="771347" y="106963"/>
                </a:lnTo>
                <a:lnTo>
                  <a:pt x="687844" y="106963"/>
                </a:lnTo>
                <a:lnTo>
                  <a:pt x="711079" y="43265"/>
                </a:lnTo>
                <a:lnTo>
                  <a:pt x="745829" y="43265"/>
                </a:lnTo>
                <a:lnTo>
                  <a:pt x="729749" y="3124"/>
                </a:lnTo>
                <a:close/>
              </a:path>
              <a:path w="955040" h="178435">
                <a:moveTo>
                  <a:pt x="782998" y="136047"/>
                </a:moveTo>
                <a:lnTo>
                  <a:pt x="746295" y="136047"/>
                </a:lnTo>
                <a:lnTo>
                  <a:pt x="761155" y="175225"/>
                </a:lnTo>
                <a:lnTo>
                  <a:pt x="798692" y="175225"/>
                </a:lnTo>
                <a:lnTo>
                  <a:pt x="782998" y="136047"/>
                </a:lnTo>
                <a:close/>
              </a:path>
              <a:path w="955040" h="178435">
                <a:moveTo>
                  <a:pt x="745829" y="43265"/>
                </a:moveTo>
                <a:lnTo>
                  <a:pt x="711079" y="43265"/>
                </a:lnTo>
                <a:lnTo>
                  <a:pt x="734998" y="106963"/>
                </a:lnTo>
                <a:lnTo>
                  <a:pt x="771347" y="106963"/>
                </a:lnTo>
                <a:lnTo>
                  <a:pt x="745829" y="43265"/>
                </a:lnTo>
                <a:close/>
              </a:path>
              <a:path w="955040" h="178435">
                <a:moveTo>
                  <a:pt x="954972" y="3124"/>
                </a:moveTo>
                <a:lnTo>
                  <a:pt x="881781" y="3124"/>
                </a:lnTo>
                <a:lnTo>
                  <a:pt x="869665" y="3386"/>
                </a:lnTo>
                <a:lnTo>
                  <a:pt x="831244" y="13445"/>
                </a:lnTo>
                <a:lnTo>
                  <a:pt x="814118" y="51479"/>
                </a:lnTo>
                <a:lnTo>
                  <a:pt x="814786" y="60200"/>
                </a:lnTo>
                <a:lnTo>
                  <a:pt x="838747" y="93195"/>
                </a:lnTo>
                <a:lnTo>
                  <a:pt x="859388" y="99269"/>
                </a:lnTo>
                <a:lnTo>
                  <a:pt x="852016" y="103478"/>
                </a:lnTo>
                <a:lnTo>
                  <a:pt x="827051" y="132401"/>
                </a:lnTo>
                <a:lnTo>
                  <a:pt x="800180" y="175225"/>
                </a:lnTo>
                <a:lnTo>
                  <a:pt x="841720" y="175225"/>
                </a:lnTo>
                <a:lnTo>
                  <a:pt x="866639" y="137648"/>
                </a:lnTo>
                <a:lnTo>
                  <a:pt x="874234" y="126638"/>
                </a:lnTo>
                <a:lnTo>
                  <a:pt x="902051" y="103356"/>
                </a:lnTo>
                <a:lnTo>
                  <a:pt x="954972" y="103356"/>
                </a:lnTo>
                <a:lnTo>
                  <a:pt x="954972" y="75956"/>
                </a:lnTo>
                <a:lnTo>
                  <a:pt x="894402" y="75956"/>
                </a:lnTo>
                <a:lnTo>
                  <a:pt x="884577" y="75873"/>
                </a:lnTo>
                <a:lnTo>
                  <a:pt x="849934" y="59651"/>
                </a:lnTo>
                <a:lnTo>
                  <a:pt x="849934" y="47793"/>
                </a:lnTo>
                <a:lnTo>
                  <a:pt x="954972" y="32208"/>
                </a:lnTo>
                <a:lnTo>
                  <a:pt x="954972" y="3124"/>
                </a:lnTo>
                <a:close/>
              </a:path>
              <a:path w="955040" h="178435">
                <a:moveTo>
                  <a:pt x="954972" y="103356"/>
                </a:moveTo>
                <a:lnTo>
                  <a:pt x="920121" y="103356"/>
                </a:lnTo>
                <a:lnTo>
                  <a:pt x="920121" y="175225"/>
                </a:lnTo>
                <a:lnTo>
                  <a:pt x="954972" y="175225"/>
                </a:lnTo>
                <a:lnTo>
                  <a:pt x="954972" y="103356"/>
                </a:lnTo>
                <a:close/>
              </a:path>
              <a:path w="955040" h="178435">
                <a:moveTo>
                  <a:pt x="954972" y="32208"/>
                </a:moveTo>
                <a:lnTo>
                  <a:pt x="920121" y="32208"/>
                </a:lnTo>
                <a:lnTo>
                  <a:pt x="920121" y="75956"/>
                </a:lnTo>
                <a:lnTo>
                  <a:pt x="954972" y="75956"/>
                </a:lnTo>
                <a:lnTo>
                  <a:pt x="954972" y="32208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4" name="object 44"/>
          <p:cNvSpPr/>
          <p:nvPr/>
        </p:nvSpPr>
        <p:spPr>
          <a:xfrm>
            <a:off x="9988538" y="6492509"/>
            <a:ext cx="619125" cy="178435"/>
          </a:xfrm>
          <a:custGeom>
            <a:avLst/>
            <a:gdLst/>
            <a:ahLst/>
            <a:cxnLst/>
            <a:rect l="l" t="t" r="r" b="b"/>
            <a:pathLst>
              <a:path w="619125" h="178434">
                <a:moveTo>
                  <a:pt x="127392" y="3125"/>
                </a:moveTo>
                <a:lnTo>
                  <a:pt x="0" y="3125"/>
                </a:lnTo>
                <a:lnTo>
                  <a:pt x="0" y="175226"/>
                </a:lnTo>
                <a:lnTo>
                  <a:pt x="130759" y="175226"/>
                </a:lnTo>
                <a:lnTo>
                  <a:pt x="130759" y="146142"/>
                </a:lnTo>
                <a:lnTo>
                  <a:pt x="34851" y="146142"/>
                </a:lnTo>
                <a:lnTo>
                  <a:pt x="34851" y="99512"/>
                </a:lnTo>
                <a:lnTo>
                  <a:pt x="120902" y="99512"/>
                </a:lnTo>
                <a:lnTo>
                  <a:pt x="120902" y="70427"/>
                </a:lnTo>
                <a:lnTo>
                  <a:pt x="34851" y="70427"/>
                </a:lnTo>
                <a:lnTo>
                  <a:pt x="34851" y="32209"/>
                </a:lnTo>
                <a:lnTo>
                  <a:pt x="127392" y="32209"/>
                </a:lnTo>
                <a:lnTo>
                  <a:pt x="127392" y="3125"/>
                </a:lnTo>
                <a:close/>
              </a:path>
              <a:path w="619125" h="178434">
                <a:moveTo>
                  <a:pt x="234637" y="0"/>
                </a:moveTo>
                <a:lnTo>
                  <a:pt x="188231" y="13384"/>
                </a:lnTo>
                <a:lnTo>
                  <a:pt x="159626" y="52396"/>
                </a:lnTo>
                <a:lnTo>
                  <a:pt x="154072" y="90580"/>
                </a:lnTo>
                <a:lnTo>
                  <a:pt x="155454" y="109838"/>
                </a:lnTo>
                <a:lnTo>
                  <a:pt x="176147" y="154674"/>
                </a:lnTo>
                <a:lnTo>
                  <a:pt x="216162" y="176646"/>
                </a:lnTo>
                <a:lnTo>
                  <a:pt x="232552" y="178111"/>
                </a:lnTo>
                <a:lnTo>
                  <a:pt x="245795" y="177247"/>
                </a:lnTo>
                <a:lnTo>
                  <a:pt x="286635" y="156511"/>
                </a:lnTo>
                <a:lnTo>
                  <a:pt x="292672" y="148306"/>
                </a:lnTo>
                <a:lnTo>
                  <a:pt x="232192" y="148306"/>
                </a:lnTo>
                <a:lnTo>
                  <a:pt x="223230" y="147442"/>
                </a:lnTo>
                <a:lnTo>
                  <a:pt x="192827" y="115916"/>
                </a:lnTo>
                <a:lnTo>
                  <a:pt x="189889" y="88013"/>
                </a:lnTo>
                <a:lnTo>
                  <a:pt x="190633" y="73697"/>
                </a:lnTo>
                <a:lnTo>
                  <a:pt x="208232" y="37529"/>
                </a:lnTo>
                <a:lnTo>
                  <a:pt x="232912" y="29804"/>
                </a:lnTo>
                <a:lnTo>
                  <a:pt x="294697" y="29804"/>
                </a:lnTo>
                <a:lnTo>
                  <a:pt x="291467" y="24838"/>
                </a:lnTo>
                <a:lnTo>
                  <a:pt x="285951" y="18709"/>
                </a:lnTo>
                <a:lnTo>
                  <a:pt x="275353" y="10529"/>
                </a:lnTo>
                <a:lnTo>
                  <a:pt x="263268" y="4682"/>
                </a:lnTo>
                <a:lnTo>
                  <a:pt x="249696" y="1171"/>
                </a:lnTo>
                <a:lnTo>
                  <a:pt x="234637" y="0"/>
                </a:lnTo>
                <a:close/>
              </a:path>
              <a:path w="619125" h="178434">
                <a:moveTo>
                  <a:pt x="270409" y="111770"/>
                </a:moveTo>
                <a:lnTo>
                  <a:pt x="245106" y="146108"/>
                </a:lnTo>
                <a:lnTo>
                  <a:pt x="232192" y="148306"/>
                </a:lnTo>
                <a:lnTo>
                  <a:pt x="292672" y="148306"/>
                </a:lnTo>
                <a:lnTo>
                  <a:pt x="293729" y="146869"/>
                </a:lnTo>
                <a:lnTo>
                  <a:pt x="299539" y="135402"/>
                </a:lnTo>
                <a:lnTo>
                  <a:pt x="304059" y="122105"/>
                </a:lnTo>
                <a:lnTo>
                  <a:pt x="270409" y="111770"/>
                </a:lnTo>
                <a:close/>
              </a:path>
              <a:path w="619125" h="178434">
                <a:moveTo>
                  <a:pt x="294697" y="29804"/>
                </a:moveTo>
                <a:lnTo>
                  <a:pt x="242125" y="29804"/>
                </a:lnTo>
                <a:lnTo>
                  <a:pt x="249980" y="32372"/>
                </a:lnTo>
                <a:lnTo>
                  <a:pt x="256467" y="37537"/>
                </a:lnTo>
                <a:lnTo>
                  <a:pt x="262919" y="42707"/>
                </a:lnTo>
                <a:lnTo>
                  <a:pt x="267163" y="49756"/>
                </a:lnTo>
                <a:lnTo>
                  <a:pt x="269208" y="58651"/>
                </a:lnTo>
                <a:lnTo>
                  <a:pt x="303580" y="50476"/>
                </a:lnTo>
                <a:lnTo>
                  <a:pt x="300273" y="40718"/>
                </a:lnTo>
                <a:lnTo>
                  <a:pt x="296238" y="32174"/>
                </a:lnTo>
                <a:lnTo>
                  <a:pt x="294697" y="29804"/>
                </a:lnTo>
                <a:close/>
              </a:path>
              <a:path w="619125" h="178434">
                <a:moveTo>
                  <a:pt x="401490" y="32209"/>
                </a:moveTo>
                <a:lnTo>
                  <a:pt x="366638" y="32209"/>
                </a:lnTo>
                <a:lnTo>
                  <a:pt x="366638" y="175226"/>
                </a:lnTo>
                <a:lnTo>
                  <a:pt x="401490" y="175226"/>
                </a:lnTo>
                <a:lnTo>
                  <a:pt x="401490" y="32209"/>
                </a:lnTo>
                <a:close/>
              </a:path>
              <a:path w="619125" h="178434">
                <a:moveTo>
                  <a:pt x="452206" y="3125"/>
                </a:moveTo>
                <a:lnTo>
                  <a:pt x="315680" y="3125"/>
                </a:lnTo>
                <a:lnTo>
                  <a:pt x="315680" y="32209"/>
                </a:lnTo>
                <a:lnTo>
                  <a:pt x="452206" y="32209"/>
                </a:lnTo>
                <a:lnTo>
                  <a:pt x="452206" y="3125"/>
                </a:lnTo>
                <a:close/>
              </a:path>
              <a:path w="619125" h="178434">
                <a:moveTo>
                  <a:pt x="510335" y="3125"/>
                </a:moveTo>
                <a:lnTo>
                  <a:pt x="475480" y="3125"/>
                </a:lnTo>
                <a:lnTo>
                  <a:pt x="475480" y="175226"/>
                </a:lnTo>
                <a:lnTo>
                  <a:pt x="556685" y="175226"/>
                </a:lnTo>
                <a:lnTo>
                  <a:pt x="566840" y="174949"/>
                </a:lnTo>
                <a:lnTo>
                  <a:pt x="605440" y="159761"/>
                </a:lnTo>
                <a:lnTo>
                  <a:pt x="614521" y="146142"/>
                </a:lnTo>
                <a:lnTo>
                  <a:pt x="510335" y="146142"/>
                </a:lnTo>
                <a:lnTo>
                  <a:pt x="510335" y="100954"/>
                </a:lnTo>
                <a:lnTo>
                  <a:pt x="613638" y="100954"/>
                </a:lnTo>
                <a:lnTo>
                  <a:pt x="610715" y="95329"/>
                </a:lnTo>
                <a:lnTo>
                  <a:pt x="572036" y="72831"/>
                </a:lnTo>
                <a:lnTo>
                  <a:pt x="556765" y="71870"/>
                </a:lnTo>
                <a:lnTo>
                  <a:pt x="510335" y="71870"/>
                </a:lnTo>
                <a:lnTo>
                  <a:pt x="510335" y="3125"/>
                </a:lnTo>
                <a:close/>
              </a:path>
              <a:path w="619125" h="178434">
                <a:moveTo>
                  <a:pt x="613638" y="100954"/>
                </a:moveTo>
                <a:lnTo>
                  <a:pt x="545626" y="100954"/>
                </a:lnTo>
                <a:lnTo>
                  <a:pt x="555145" y="101299"/>
                </a:lnTo>
                <a:lnTo>
                  <a:pt x="563153" y="102332"/>
                </a:lnTo>
                <a:lnTo>
                  <a:pt x="569660" y="104047"/>
                </a:lnTo>
                <a:lnTo>
                  <a:pt x="574671" y="106441"/>
                </a:lnTo>
                <a:lnTo>
                  <a:pt x="580320" y="110088"/>
                </a:lnTo>
                <a:lnTo>
                  <a:pt x="583163" y="115816"/>
                </a:lnTo>
                <a:lnTo>
                  <a:pt x="583163" y="129118"/>
                </a:lnTo>
                <a:lnTo>
                  <a:pt x="555044" y="146142"/>
                </a:lnTo>
                <a:lnTo>
                  <a:pt x="614521" y="146142"/>
                </a:lnTo>
                <a:lnTo>
                  <a:pt x="616750" y="140433"/>
                </a:lnTo>
                <a:lnTo>
                  <a:pt x="618423" y="132622"/>
                </a:lnTo>
                <a:lnTo>
                  <a:pt x="618980" y="124150"/>
                </a:lnTo>
                <a:lnTo>
                  <a:pt x="618063" y="113776"/>
                </a:lnTo>
                <a:lnTo>
                  <a:pt x="615309" y="104170"/>
                </a:lnTo>
                <a:lnTo>
                  <a:pt x="613638" y="100954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5" name="object 45"/>
          <p:cNvSpPr/>
          <p:nvPr/>
        </p:nvSpPr>
        <p:spPr>
          <a:xfrm>
            <a:off x="12087824" y="6492509"/>
            <a:ext cx="619125" cy="178435"/>
          </a:xfrm>
          <a:custGeom>
            <a:avLst/>
            <a:gdLst/>
            <a:ahLst/>
            <a:cxnLst/>
            <a:rect l="l" t="t" r="r" b="b"/>
            <a:pathLst>
              <a:path w="619125" h="178434">
                <a:moveTo>
                  <a:pt x="127393" y="3125"/>
                </a:moveTo>
                <a:lnTo>
                  <a:pt x="0" y="3125"/>
                </a:lnTo>
                <a:lnTo>
                  <a:pt x="0" y="175226"/>
                </a:lnTo>
                <a:lnTo>
                  <a:pt x="130759" y="175226"/>
                </a:lnTo>
                <a:lnTo>
                  <a:pt x="130759" y="146142"/>
                </a:lnTo>
                <a:lnTo>
                  <a:pt x="34851" y="146142"/>
                </a:lnTo>
                <a:lnTo>
                  <a:pt x="34851" y="99512"/>
                </a:lnTo>
                <a:lnTo>
                  <a:pt x="120902" y="99512"/>
                </a:lnTo>
                <a:lnTo>
                  <a:pt x="120902" y="70427"/>
                </a:lnTo>
                <a:lnTo>
                  <a:pt x="34851" y="70427"/>
                </a:lnTo>
                <a:lnTo>
                  <a:pt x="34851" y="32209"/>
                </a:lnTo>
                <a:lnTo>
                  <a:pt x="127393" y="32209"/>
                </a:lnTo>
                <a:lnTo>
                  <a:pt x="127393" y="3125"/>
                </a:lnTo>
                <a:close/>
              </a:path>
              <a:path w="619125" h="178434">
                <a:moveTo>
                  <a:pt x="234637" y="0"/>
                </a:moveTo>
                <a:lnTo>
                  <a:pt x="188231" y="13384"/>
                </a:lnTo>
                <a:lnTo>
                  <a:pt x="159626" y="52396"/>
                </a:lnTo>
                <a:lnTo>
                  <a:pt x="154072" y="90580"/>
                </a:lnTo>
                <a:lnTo>
                  <a:pt x="155454" y="109838"/>
                </a:lnTo>
                <a:lnTo>
                  <a:pt x="176147" y="154674"/>
                </a:lnTo>
                <a:lnTo>
                  <a:pt x="216162" y="176646"/>
                </a:lnTo>
                <a:lnTo>
                  <a:pt x="232552" y="178111"/>
                </a:lnTo>
                <a:lnTo>
                  <a:pt x="245795" y="177247"/>
                </a:lnTo>
                <a:lnTo>
                  <a:pt x="286635" y="156511"/>
                </a:lnTo>
                <a:lnTo>
                  <a:pt x="292672" y="148306"/>
                </a:lnTo>
                <a:lnTo>
                  <a:pt x="232192" y="148306"/>
                </a:lnTo>
                <a:lnTo>
                  <a:pt x="223230" y="147442"/>
                </a:lnTo>
                <a:lnTo>
                  <a:pt x="192827" y="115916"/>
                </a:lnTo>
                <a:lnTo>
                  <a:pt x="189889" y="88013"/>
                </a:lnTo>
                <a:lnTo>
                  <a:pt x="190633" y="73697"/>
                </a:lnTo>
                <a:lnTo>
                  <a:pt x="208232" y="37529"/>
                </a:lnTo>
                <a:lnTo>
                  <a:pt x="232912" y="29804"/>
                </a:lnTo>
                <a:lnTo>
                  <a:pt x="294697" y="29804"/>
                </a:lnTo>
                <a:lnTo>
                  <a:pt x="291467" y="24838"/>
                </a:lnTo>
                <a:lnTo>
                  <a:pt x="285951" y="18709"/>
                </a:lnTo>
                <a:lnTo>
                  <a:pt x="275353" y="10529"/>
                </a:lnTo>
                <a:lnTo>
                  <a:pt x="263268" y="4682"/>
                </a:lnTo>
                <a:lnTo>
                  <a:pt x="249696" y="1171"/>
                </a:lnTo>
                <a:lnTo>
                  <a:pt x="234637" y="0"/>
                </a:lnTo>
                <a:close/>
              </a:path>
              <a:path w="619125" h="178434">
                <a:moveTo>
                  <a:pt x="270410" y="111770"/>
                </a:moveTo>
                <a:lnTo>
                  <a:pt x="245106" y="146108"/>
                </a:lnTo>
                <a:lnTo>
                  <a:pt x="232192" y="148306"/>
                </a:lnTo>
                <a:lnTo>
                  <a:pt x="292672" y="148306"/>
                </a:lnTo>
                <a:lnTo>
                  <a:pt x="293729" y="146869"/>
                </a:lnTo>
                <a:lnTo>
                  <a:pt x="299539" y="135402"/>
                </a:lnTo>
                <a:lnTo>
                  <a:pt x="304059" y="122105"/>
                </a:lnTo>
                <a:lnTo>
                  <a:pt x="270410" y="111770"/>
                </a:lnTo>
                <a:close/>
              </a:path>
              <a:path w="619125" h="178434">
                <a:moveTo>
                  <a:pt x="294697" y="29804"/>
                </a:moveTo>
                <a:lnTo>
                  <a:pt x="242125" y="29804"/>
                </a:lnTo>
                <a:lnTo>
                  <a:pt x="249980" y="32372"/>
                </a:lnTo>
                <a:lnTo>
                  <a:pt x="256467" y="37537"/>
                </a:lnTo>
                <a:lnTo>
                  <a:pt x="262919" y="42707"/>
                </a:lnTo>
                <a:lnTo>
                  <a:pt x="267163" y="49756"/>
                </a:lnTo>
                <a:lnTo>
                  <a:pt x="269208" y="58651"/>
                </a:lnTo>
                <a:lnTo>
                  <a:pt x="303580" y="50476"/>
                </a:lnTo>
                <a:lnTo>
                  <a:pt x="300273" y="40718"/>
                </a:lnTo>
                <a:lnTo>
                  <a:pt x="296238" y="32174"/>
                </a:lnTo>
                <a:lnTo>
                  <a:pt x="294697" y="29804"/>
                </a:lnTo>
                <a:close/>
              </a:path>
              <a:path w="619125" h="178434">
                <a:moveTo>
                  <a:pt x="401490" y="32209"/>
                </a:moveTo>
                <a:lnTo>
                  <a:pt x="366638" y="32209"/>
                </a:lnTo>
                <a:lnTo>
                  <a:pt x="366638" y="175226"/>
                </a:lnTo>
                <a:lnTo>
                  <a:pt x="401490" y="175226"/>
                </a:lnTo>
                <a:lnTo>
                  <a:pt x="401490" y="32209"/>
                </a:lnTo>
                <a:close/>
              </a:path>
              <a:path w="619125" h="178434">
                <a:moveTo>
                  <a:pt x="452206" y="3125"/>
                </a:moveTo>
                <a:lnTo>
                  <a:pt x="315680" y="3125"/>
                </a:lnTo>
                <a:lnTo>
                  <a:pt x="315680" y="32209"/>
                </a:lnTo>
                <a:lnTo>
                  <a:pt x="452206" y="32209"/>
                </a:lnTo>
                <a:lnTo>
                  <a:pt x="452206" y="3125"/>
                </a:lnTo>
                <a:close/>
              </a:path>
              <a:path w="619125" h="178434">
                <a:moveTo>
                  <a:pt x="510335" y="3125"/>
                </a:moveTo>
                <a:lnTo>
                  <a:pt x="475480" y="3125"/>
                </a:lnTo>
                <a:lnTo>
                  <a:pt x="475480" y="175226"/>
                </a:lnTo>
                <a:lnTo>
                  <a:pt x="556685" y="175226"/>
                </a:lnTo>
                <a:lnTo>
                  <a:pt x="566840" y="174949"/>
                </a:lnTo>
                <a:lnTo>
                  <a:pt x="605440" y="159761"/>
                </a:lnTo>
                <a:lnTo>
                  <a:pt x="614522" y="146142"/>
                </a:lnTo>
                <a:lnTo>
                  <a:pt x="510335" y="146142"/>
                </a:lnTo>
                <a:lnTo>
                  <a:pt x="510335" y="100954"/>
                </a:lnTo>
                <a:lnTo>
                  <a:pt x="613638" y="100954"/>
                </a:lnTo>
                <a:lnTo>
                  <a:pt x="610715" y="95329"/>
                </a:lnTo>
                <a:lnTo>
                  <a:pt x="572036" y="72831"/>
                </a:lnTo>
                <a:lnTo>
                  <a:pt x="556765" y="71870"/>
                </a:lnTo>
                <a:lnTo>
                  <a:pt x="510335" y="71870"/>
                </a:lnTo>
                <a:lnTo>
                  <a:pt x="510335" y="3125"/>
                </a:lnTo>
                <a:close/>
              </a:path>
              <a:path w="619125" h="178434">
                <a:moveTo>
                  <a:pt x="613638" y="100954"/>
                </a:moveTo>
                <a:lnTo>
                  <a:pt x="545626" y="100954"/>
                </a:lnTo>
                <a:lnTo>
                  <a:pt x="555145" y="101299"/>
                </a:lnTo>
                <a:lnTo>
                  <a:pt x="563154" y="102332"/>
                </a:lnTo>
                <a:lnTo>
                  <a:pt x="569660" y="104047"/>
                </a:lnTo>
                <a:lnTo>
                  <a:pt x="574671" y="106441"/>
                </a:lnTo>
                <a:lnTo>
                  <a:pt x="580320" y="110088"/>
                </a:lnTo>
                <a:lnTo>
                  <a:pt x="583163" y="115816"/>
                </a:lnTo>
                <a:lnTo>
                  <a:pt x="583163" y="129118"/>
                </a:lnTo>
                <a:lnTo>
                  <a:pt x="555044" y="146142"/>
                </a:lnTo>
                <a:lnTo>
                  <a:pt x="614522" y="146142"/>
                </a:lnTo>
                <a:lnTo>
                  <a:pt x="616750" y="140433"/>
                </a:lnTo>
                <a:lnTo>
                  <a:pt x="618423" y="132622"/>
                </a:lnTo>
                <a:lnTo>
                  <a:pt x="618980" y="124150"/>
                </a:lnTo>
                <a:lnTo>
                  <a:pt x="618063" y="113776"/>
                </a:lnTo>
                <a:lnTo>
                  <a:pt x="615309" y="104170"/>
                </a:lnTo>
                <a:lnTo>
                  <a:pt x="613638" y="100954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4267586" y="6495643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96862"/>
                </a:moveTo>
                <a:lnTo>
                  <a:pt x="102641" y="96862"/>
                </a:lnTo>
                <a:lnTo>
                  <a:pt x="102641" y="172097"/>
                </a:lnTo>
                <a:lnTo>
                  <a:pt x="137490" y="172097"/>
                </a:lnTo>
                <a:lnTo>
                  <a:pt x="137490" y="96862"/>
                </a:lnTo>
                <a:close/>
              </a:path>
              <a:path w="304800" h="172720">
                <a:moveTo>
                  <a:pt x="137490" y="0"/>
                </a:moveTo>
                <a:lnTo>
                  <a:pt x="102641" y="0"/>
                </a:lnTo>
                <a:lnTo>
                  <a:pt x="102641" y="67386"/>
                </a:lnTo>
                <a:lnTo>
                  <a:pt x="34848" y="67386"/>
                </a:lnTo>
                <a:lnTo>
                  <a:pt x="34848" y="76"/>
                </a:lnTo>
                <a:lnTo>
                  <a:pt x="0" y="76"/>
                </a:lnTo>
                <a:lnTo>
                  <a:pt x="0" y="67386"/>
                </a:lnTo>
                <a:lnTo>
                  <a:pt x="0" y="96596"/>
                </a:lnTo>
                <a:lnTo>
                  <a:pt x="0" y="171526"/>
                </a:lnTo>
                <a:lnTo>
                  <a:pt x="34848" y="171526"/>
                </a:lnTo>
                <a:lnTo>
                  <a:pt x="34848" y="96596"/>
                </a:lnTo>
                <a:lnTo>
                  <a:pt x="137490" y="96596"/>
                </a:lnTo>
                <a:lnTo>
                  <a:pt x="137490" y="67779"/>
                </a:lnTo>
                <a:lnTo>
                  <a:pt x="137490" y="67386"/>
                </a:lnTo>
                <a:lnTo>
                  <a:pt x="137490" y="0"/>
                </a:lnTo>
                <a:close/>
              </a:path>
              <a:path w="304800" h="172720">
                <a:moveTo>
                  <a:pt x="304342" y="143586"/>
                </a:moveTo>
                <a:lnTo>
                  <a:pt x="208432" y="143586"/>
                </a:lnTo>
                <a:lnTo>
                  <a:pt x="208432" y="96596"/>
                </a:lnTo>
                <a:lnTo>
                  <a:pt x="294487" y="96596"/>
                </a:lnTo>
                <a:lnTo>
                  <a:pt x="294487" y="67386"/>
                </a:lnTo>
                <a:lnTo>
                  <a:pt x="208432" y="67386"/>
                </a:lnTo>
                <a:lnTo>
                  <a:pt x="208432" y="29286"/>
                </a:lnTo>
                <a:lnTo>
                  <a:pt x="300977" y="29286"/>
                </a:lnTo>
                <a:lnTo>
                  <a:pt x="300977" y="76"/>
                </a:lnTo>
                <a:lnTo>
                  <a:pt x="173583" y="76"/>
                </a:lnTo>
                <a:lnTo>
                  <a:pt x="173583" y="29286"/>
                </a:lnTo>
                <a:lnTo>
                  <a:pt x="173583" y="67386"/>
                </a:lnTo>
                <a:lnTo>
                  <a:pt x="173583" y="96596"/>
                </a:lnTo>
                <a:lnTo>
                  <a:pt x="173583" y="143586"/>
                </a:lnTo>
                <a:lnTo>
                  <a:pt x="173583" y="171526"/>
                </a:lnTo>
                <a:lnTo>
                  <a:pt x="304342" y="171526"/>
                </a:lnTo>
                <a:lnTo>
                  <a:pt x="304342" y="143586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4589239" y="6495643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83"/>
                </a:lnTo>
                <a:lnTo>
                  <a:pt x="50952" y="29083"/>
                </a:lnTo>
                <a:lnTo>
                  <a:pt x="50952" y="172097"/>
                </a:lnTo>
                <a:lnTo>
                  <a:pt x="85801" y="172097"/>
                </a:lnTo>
                <a:lnTo>
                  <a:pt x="85801" y="29083"/>
                </a:lnTo>
                <a:lnTo>
                  <a:pt x="136525" y="29083"/>
                </a:lnTo>
                <a:lnTo>
                  <a:pt x="136525" y="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6286461" y="6492509"/>
            <a:ext cx="619125" cy="178435"/>
          </a:xfrm>
          <a:custGeom>
            <a:avLst/>
            <a:gdLst/>
            <a:ahLst/>
            <a:cxnLst/>
            <a:rect l="l" t="t" r="r" b="b"/>
            <a:pathLst>
              <a:path w="619125" h="178434">
                <a:moveTo>
                  <a:pt x="127393" y="3125"/>
                </a:moveTo>
                <a:lnTo>
                  <a:pt x="0" y="3125"/>
                </a:lnTo>
                <a:lnTo>
                  <a:pt x="0" y="175226"/>
                </a:lnTo>
                <a:lnTo>
                  <a:pt x="130759" y="175226"/>
                </a:lnTo>
                <a:lnTo>
                  <a:pt x="130759" y="146142"/>
                </a:lnTo>
                <a:lnTo>
                  <a:pt x="34851" y="146142"/>
                </a:lnTo>
                <a:lnTo>
                  <a:pt x="34851" y="99512"/>
                </a:lnTo>
                <a:lnTo>
                  <a:pt x="120902" y="99512"/>
                </a:lnTo>
                <a:lnTo>
                  <a:pt x="120902" y="70427"/>
                </a:lnTo>
                <a:lnTo>
                  <a:pt x="34851" y="70427"/>
                </a:lnTo>
                <a:lnTo>
                  <a:pt x="34851" y="32209"/>
                </a:lnTo>
                <a:lnTo>
                  <a:pt x="127393" y="32209"/>
                </a:lnTo>
                <a:lnTo>
                  <a:pt x="127393" y="3125"/>
                </a:lnTo>
                <a:close/>
              </a:path>
              <a:path w="619125" h="178434">
                <a:moveTo>
                  <a:pt x="234637" y="0"/>
                </a:moveTo>
                <a:lnTo>
                  <a:pt x="188231" y="13384"/>
                </a:lnTo>
                <a:lnTo>
                  <a:pt x="159626" y="52396"/>
                </a:lnTo>
                <a:lnTo>
                  <a:pt x="154072" y="90580"/>
                </a:lnTo>
                <a:lnTo>
                  <a:pt x="155454" y="109838"/>
                </a:lnTo>
                <a:lnTo>
                  <a:pt x="176147" y="154674"/>
                </a:lnTo>
                <a:lnTo>
                  <a:pt x="216162" y="176646"/>
                </a:lnTo>
                <a:lnTo>
                  <a:pt x="232553" y="178111"/>
                </a:lnTo>
                <a:lnTo>
                  <a:pt x="245795" y="177247"/>
                </a:lnTo>
                <a:lnTo>
                  <a:pt x="286635" y="156511"/>
                </a:lnTo>
                <a:lnTo>
                  <a:pt x="292672" y="148306"/>
                </a:lnTo>
                <a:lnTo>
                  <a:pt x="232192" y="148306"/>
                </a:lnTo>
                <a:lnTo>
                  <a:pt x="223231" y="147442"/>
                </a:lnTo>
                <a:lnTo>
                  <a:pt x="192827" y="115916"/>
                </a:lnTo>
                <a:lnTo>
                  <a:pt x="189889" y="88013"/>
                </a:lnTo>
                <a:lnTo>
                  <a:pt x="190633" y="73697"/>
                </a:lnTo>
                <a:lnTo>
                  <a:pt x="208233" y="37529"/>
                </a:lnTo>
                <a:lnTo>
                  <a:pt x="232912" y="29804"/>
                </a:lnTo>
                <a:lnTo>
                  <a:pt x="294697" y="29804"/>
                </a:lnTo>
                <a:lnTo>
                  <a:pt x="291468" y="24838"/>
                </a:lnTo>
                <a:lnTo>
                  <a:pt x="285951" y="18709"/>
                </a:lnTo>
                <a:lnTo>
                  <a:pt x="275353" y="10529"/>
                </a:lnTo>
                <a:lnTo>
                  <a:pt x="263268" y="4682"/>
                </a:lnTo>
                <a:lnTo>
                  <a:pt x="249696" y="1171"/>
                </a:lnTo>
                <a:lnTo>
                  <a:pt x="234637" y="0"/>
                </a:lnTo>
                <a:close/>
              </a:path>
              <a:path w="619125" h="178434">
                <a:moveTo>
                  <a:pt x="270410" y="111770"/>
                </a:moveTo>
                <a:lnTo>
                  <a:pt x="245106" y="146108"/>
                </a:lnTo>
                <a:lnTo>
                  <a:pt x="232192" y="148306"/>
                </a:lnTo>
                <a:lnTo>
                  <a:pt x="292672" y="148306"/>
                </a:lnTo>
                <a:lnTo>
                  <a:pt x="293729" y="146869"/>
                </a:lnTo>
                <a:lnTo>
                  <a:pt x="299539" y="135402"/>
                </a:lnTo>
                <a:lnTo>
                  <a:pt x="304059" y="122105"/>
                </a:lnTo>
                <a:lnTo>
                  <a:pt x="270410" y="111770"/>
                </a:lnTo>
                <a:close/>
              </a:path>
              <a:path w="619125" h="178434">
                <a:moveTo>
                  <a:pt x="294697" y="29804"/>
                </a:moveTo>
                <a:lnTo>
                  <a:pt x="242125" y="29804"/>
                </a:lnTo>
                <a:lnTo>
                  <a:pt x="249980" y="32372"/>
                </a:lnTo>
                <a:lnTo>
                  <a:pt x="256467" y="37537"/>
                </a:lnTo>
                <a:lnTo>
                  <a:pt x="262919" y="42707"/>
                </a:lnTo>
                <a:lnTo>
                  <a:pt x="267163" y="49756"/>
                </a:lnTo>
                <a:lnTo>
                  <a:pt x="269208" y="58651"/>
                </a:lnTo>
                <a:lnTo>
                  <a:pt x="303580" y="50476"/>
                </a:lnTo>
                <a:lnTo>
                  <a:pt x="300274" y="40718"/>
                </a:lnTo>
                <a:lnTo>
                  <a:pt x="296239" y="32174"/>
                </a:lnTo>
                <a:lnTo>
                  <a:pt x="294697" y="29804"/>
                </a:lnTo>
                <a:close/>
              </a:path>
              <a:path w="619125" h="178434">
                <a:moveTo>
                  <a:pt x="401490" y="32209"/>
                </a:moveTo>
                <a:lnTo>
                  <a:pt x="366638" y="32209"/>
                </a:lnTo>
                <a:lnTo>
                  <a:pt x="366638" y="175226"/>
                </a:lnTo>
                <a:lnTo>
                  <a:pt x="401490" y="175226"/>
                </a:lnTo>
                <a:lnTo>
                  <a:pt x="401490" y="32209"/>
                </a:lnTo>
                <a:close/>
              </a:path>
              <a:path w="619125" h="178434">
                <a:moveTo>
                  <a:pt x="452207" y="3125"/>
                </a:moveTo>
                <a:lnTo>
                  <a:pt x="315680" y="3125"/>
                </a:lnTo>
                <a:lnTo>
                  <a:pt x="315680" y="32209"/>
                </a:lnTo>
                <a:lnTo>
                  <a:pt x="452207" y="32209"/>
                </a:lnTo>
                <a:lnTo>
                  <a:pt x="452207" y="3125"/>
                </a:lnTo>
                <a:close/>
              </a:path>
              <a:path w="619125" h="178434">
                <a:moveTo>
                  <a:pt x="510336" y="3125"/>
                </a:moveTo>
                <a:lnTo>
                  <a:pt x="475481" y="3125"/>
                </a:lnTo>
                <a:lnTo>
                  <a:pt x="475481" y="175226"/>
                </a:lnTo>
                <a:lnTo>
                  <a:pt x="556686" y="175226"/>
                </a:lnTo>
                <a:lnTo>
                  <a:pt x="566841" y="174949"/>
                </a:lnTo>
                <a:lnTo>
                  <a:pt x="605440" y="159761"/>
                </a:lnTo>
                <a:lnTo>
                  <a:pt x="614522" y="146142"/>
                </a:lnTo>
                <a:lnTo>
                  <a:pt x="510336" y="146142"/>
                </a:lnTo>
                <a:lnTo>
                  <a:pt x="510336" y="100954"/>
                </a:lnTo>
                <a:lnTo>
                  <a:pt x="613638" y="100954"/>
                </a:lnTo>
                <a:lnTo>
                  <a:pt x="610715" y="95329"/>
                </a:lnTo>
                <a:lnTo>
                  <a:pt x="572036" y="72831"/>
                </a:lnTo>
                <a:lnTo>
                  <a:pt x="556765" y="71870"/>
                </a:lnTo>
                <a:lnTo>
                  <a:pt x="510336" y="71870"/>
                </a:lnTo>
                <a:lnTo>
                  <a:pt x="510336" y="3125"/>
                </a:lnTo>
                <a:close/>
              </a:path>
              <a:path w="619125" h="178434">
                <a:moveTo>
                  <a:pt x="613638" y="100954"/>
                </a:moveTo>
                <a:lnTo>
                  <a:pt x="545627" y="100954"/>
                </a:lnTo>
                <a:lnTo>
                  <a:pt x="555145" y="101299"/>
                </a:lnTo>
                <a:lnTo>
                  <a:pt x="563154" y="102332"/>
                </a:lnTo>
                <a:lnTo>
                  <a:pt x="569661" y="104047"/>
                </a:lnTo>
                <a:lnTo>
                  <a:pt x="574672" y="106441"/>
                </a:lnTo>
                <a:lnTo>
                  <a:pt x="580320" y="110088"/>
                </a:lnTo>
                <a:lnTo>
                  <a:pt x="583163" y="115816"/>
                </a:lnTo>
                <a:lnTo>
                  <a:pt x="583163" y="129118"/>
                </a:lnTo>
                <a:lnTo>
                  <a:pt x="555044" y="146142"/>
                </a:lnTo>
                <a:lnTo>
                  <a:pt x="614522" y="146142"/>
                </a:lnTo>
                <a:lnTo>
                  <a:pt x="616751" y="140433"/>
                </a:lnTo>
                <a:lnTo>
                  <a:pt x="618423" y="132622"/>
                </a:lnTo>
                <a:lnTo>
                  <a:pt x="618980" y="124150"/>
                </a:lnTo>
                <a:lnTo>
                  <a:pt x="618063" y="113776"/>
                </a:lnTo>
                <a:lnTo>
                  <a:pt x="615309" y="104170"/>
                </a:lnTo>
                <a:lnTo>
                  <a:pt x="613638" y="100954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9689202" y="6981915"/>
            <a:ext cx="1221740" cy="178435"/>
          </a:xfrm>
          <a:custGeom>
            <a:avLst/>
            <a:gdLst/>
            <a:ahLst/>
            <a:cxnLst/>
            <a:rect l="l" t="t" r="r" b="b"/>
            <a:pathLst>
              <a:path w="1221740" h="178434">
                <a:moveTo>
                  <a:pt x="68825" y="3125"/>
                </a:moveTo>
                <a:lnTo>
                  <a:pt x="0" y="3125"/>
                </a:lnTo>
                <a:lnTo>
                  <a:pt x="0" y="175226"/>
                </a:lnTo>
                <a:lnTo>
                  <a:pt x="58607" y="175226"/>
                </a:lnTo>
                <a:lnTo>
                  <a:pt x="85704" y="174810"/>
                </a:lnTo>
                <a:lnTo>
                  <a:pt x="130158" y="161446"/>
                </a:lnTo>
                <a:lnTo>
                  <a:pt x="139736" y="146142"/>
                </a:lnTo>
                <a:lnTo>
                  <a:pt x="34851" y="146142"/>
                </a:lnTo>
                <a:lnTo>
                  <a:pt x="34851" y="99993"/>
                </a:lnTo>
                <a:lnTo>
                  <a:pt x="136293" y="99993"/>
                </a:lnTo>
                <a:lnTo>
                  <a:pt x="135806" y="99230"/>
                </a:lnTo>
                <a:lnTo>
                  <a:pt x="131125" y="94108"/>
                </a:lnTo>
                <a:lnTo>
                  <a:pt x="125550" y="89792"/>
                </a:lnTo>
                <a:lnTo>
                  <a:pt x="119074" y="86279"/>
                </a:lnTo>
                <a:lnTo>
                  <a:pt x="111690" y="83567"/>
                </a:lnTo>
                <a:lnTo>
                  <a:pt x="119101" y="80200"/>
                </a:lnTo>
                <a:lnTo>
                  <a:pt x="124988" y="75192"/>
                </a:lnTo>
                <a:lnTo>
                  <a:pt x="127442" y="71387"/>
                </a:lnTo>
                <a:lnTo>
                  <a:pt x="34851" y="71387"/>
                </a:lnTo>
                <a:lnTo>
                  <a:pt x="34851" y="31730"/>
                </a:lnTo>
                <a:lnTo>
                  <a:pt x="133759" y="31730"/>
                </a:lnTo>
                <a:lnTo>
                  <a:pt x="126993" y="20271"/>
                </a:lnTo>
                <a:lnTo>
                  <a:pt x="86682" y="3545"/>
                </a:lnTo>
                <a:lnTo>
                  <a:pt x="78411" y="3230"/>
                </a:lnTo>
                <a:lnTo>
                  <a:pt x="68825" y="3125"/>
                </a:lnTo>
                <a:close/>
              </a:path>
              <a:path w="1221740" h="178434">
                <a:moveTo>
                  <a:pt x="136293" y="99993"/>
                </a:moveTo>
                <a:lnTo>
                  <a:pt x="62934" y="99993"/>
                </a:lnTo>
                <a:lnTo>
                  <a:pt x="73766" y="100150"/>
                </a:lnTo>
                <a:lnTo>
                  <a:pt x="82520" y="100618"/>
                </a:lnTo>
                <a:lnTo>
                  <a:pt x="104637" y="110369"/>
                </a:lnTo>
                <a:lnTo>
                  <a:pt x="107161" y="113972"/>
                </a:lnTo>
                <a:lnTo>
                  <a:pt x="108305" y="117995"/>
                </a:lnTo>
                <a:lnTo>
                  <a:pt x="108403" y="129675"/>
                </a:lnTo>
                <a:lnTo>
                  <a:pt x="106761" y="134524"/>
                </a:lnTo>
                <a:lnTo>
                  <a:pt x="103517" y="138211"/>
                </a:lnTo>
                <a:lnTo>
                  <a:pt x="100270" y="141855"/>
                </a:lnTo>
                <a:lnTo>
                  <a:pt x="96065" y="144141"/>
                </a:lnTo>
                <a:lnTo>
                  <a:pt x="90896" y="145101"/>
                </a:lnTo>
                <a:lnTo>
                  <a:pt x="87533" y="145782"/>
                </a:lnTo>
                <a:lnTo>
                  <a:pt x="79560" y="146142"/>
                </a:lnTo>
                <a:lnTo>
                  <a:pt x="139736" y="146142"/>
                </a:lnTo>
                <a:lnTo>
                  <a:pt x="142415" y="140695"/>
                </a:lnTo>
                <a:lnTo>
                  <a:pt x="144219" y="133082"/>
                </a:lnTo>
                <a:lnTo>
                  <a:pt x="144219" y="125229"/>
                </a:lnTo>
                <a:lnTo>
                  <a:pt x="143693" y="117995"/>
                </a:lnTo>
                <a:lnTo>
                  <a:pt x="142116" y="111254"/>
                </a:lnTo>
                <a:lnTo>
                  <a:pt x="139486" y="105000"/>
                </a:lnTo>
                <a:lnTo>
                  <a:pt x="136293" y="99993"/>
                </a:lnTo>
                <a:close/>
              </a:path>
              <a:path w="1221740" h="178434">
                <a:moveTo>
                  <a:pt x="133759" y="31730"/>
                </a:moveTo>
                <a:lnTo>
                  <a:pt x="54803" y="31730"/>
                </a:lnTo>
                <a:lnTo>
                  <a:pt x="74447" y="31879"/>
                </a:lnTo>
                <a:lnTo>
                  <a:pt x="80655" y="32066"/>
                </a:lnTo>
                <a:lnTo>
                  <a:pt x="101916" y="45951"/>
                </a:lnTo>
                <a:lnTo>
                  <a:pt x="101916" y="56808"/>
                </a:lnTo>
                <a:lnTo>
                  <a:pt x="71107" y="71387"/>
                </a:lnTo>
                <a:lnTo>
                  <a:pt x="127442" y="71387"/>
                </a:lnTo>
                <a:lnTo>
                  <a:pt x="133642" y="61776"/>
                </a:lnTo>
                <a:lnTo>
                  <a:pt x="135806" y="54363"/>
                </a:lnTo>
                <a:lnTo>
                  <a:pt x="135806" y="38942"/>
                </a:lnTo>
                <a:lnTo>
                  <a:pt x="134073" y="32327"/>
                </a:lnTo>
                <a:lnTo>
                  <a:pt x="133957" y="32066"/>
                </a:lnTo>
                <a:lnTo>
                  <a:pt x="133759" y="31730"/>
                </a:lnTo>
                <a:close/>
              </a:path>
              <a:path w="1221740" h="178434">
                <a:moveTo>
                  <a:pt x="209397" y="3125"/>
                </a:moveTo>
                <a:lnTo>
                  <a:pt x="174546" y="3125"/>
                </a:lnTo>
                <a:lnTo>
                  <a:pt x="174546" y="175226"/>
                </a:lnTo>
                <a:lnTo>
                  <a:pt x="255751" y="175226"/>
                </a:lnTo>
                <a:lnTo>
                  <a:pt x="265890" y="174971"/>
                </a:lnTo>
                <a:lnTo>
                  <a:pt x="304191" y="160170"/>
                </a:lnTo>
                <a:lnTo>
                  <a:pt x="313544" y="146142"/>
                </a:lnTo>
                <a:lnTo>
                  <a:pt x="209397" y="146142"/>
                </a:lnTo>
                <a:lnTo>
                  <a:pt x="209397" y="100954"/>
                </a:lnTo>
                <a:lnTo>
                  <a:pt x="312867" y="100954"/>
                </a:lnTo>
                <a:lnTo>
                  <a:pt x="309271" y="94705"/>
                </a:lnTo>
                <a:lnTo>
                  <a:pt x="272830" y="73127"/>
                </a:lnTo>
                <a:lnTo>
                  <a:pt x="255830" y="71870"/>
                </a:lnTo>
                <a:lnTo>
                  <a:pt x="209397" y="71870"/>
                </a:lnTo>
                <a:lnTo>
                  <a:pt x="209397" y="3125"/>
                </a:lnTo>
                <a:close/>
              </a:path>
              <a:path w="1221740" h="178434">
                <a:moveTo>
                  <a:pt x="312867" y="100954"/>
                </a:moveTo>
                <a:lnTo>
                  <a:pt x="244692" y="100954"/>
                </a:lnTo>
                <a:lnTo>
                  <a:pt x="254485" y="101308"/>
                </a:lnTo>
                <a:lnTo>
                  <a:pt x="262654" y="102372"/>
                </a:lnTo>
                <a:lnTo>
                  <a:pt x="282229" y="129157"/>
                </a:lnTo>
                <a:lnTo>
                  <a:pt x="280587" y="133682"/>
                </a:lnTo>
                <a:lnTo>
                  <a:pt x="273937" y="141135"/>
                </a:lnTo>
                <a:lnTo>
                  <a:pt x="270132" y="143539"/>
                </a:lnTo>
                <a:lnTo>
                  <a:pt x="261597" y="145620"/>
                </a:lnTo>
                <a:lnTo>
                  <a:pt x="254066" y="146142"/>
                </a:lnTo>
                <a:lnTo>
                  <a:pt x="313544" y="146142"/>
                </a:lnTo>
                <a:lnTo>
                  <a:pt x="315761" y="140532"/>
                </a:lnTo>
                <a:lnTo>
                  <a:pt x="317474" y="132704"/>
                </a:lnTo>
                <a:lnTo>
                  <a:pt x="318046" y="124268"/>
                </a:lnTo>
                <a:lnTo>
                  <a:pt x="317497" y="116157"/>
                </a:lnTo>
                <a:lnTo>
                  <a:pt x="315851" y="108525"/>
                </a:lnTo>
                <a:lnTo>
                  <a:pt x="313071" y="101308"/>
                </a:lnTo>
                <a:lnTo>
                  <a:pt x="312867" y="100954"/>
                </a:lnTo>
                <a:close/>
              </a:path>
              <a:path w="1221740" h="178434">
                <a:moveTo>
                  <a:pt x="372847" y="3125"/>
                </a:moveTo>
                <a:lnTo>
                  <a:pt x="337992" y="3125"/>
                </a:lnTo>
                <a:lnTo>
                  <a:pt x="337992" y="175226"/>
                </a:lnTo>
                <a:lnTo>
                  <a:pt x="372847" y="175226"/>
                </a:lnTo>
                <a:lnTo>
                  <a:pt x="372847" y="3125"/>
                </a:lnTo>
                <a:close/>
              </a:path>
              <a:path w="1221740" h="178434">
                <a:moveTo>
                  <a:pt x="483217" y="0"/>
                </a:moveTo>
                <a:lnTo>
                  <a:pt x="436811" y="13384"/>
                </a:lnTo>
                <a:lnTo>
                  <a:pt x="408206" y="52395"/>
                </a:lnTo>
                <a:lnTo>
                  <a:pt x="402652" y="90580"/>
                </a:lnTo>
                <a:lnTo>
                  <a:pt x="404034" y="109838"/>
                </a:lnTo>
                <a:lnTo>
                  <a:pt x="424727" y="154674"/>
                </a:lnTo>
                <a:lnTo>
                  <a:pt x="464742" y="176645"/>
                </a:lnTo>
                <a:lnTo>
                  <a:pt x="481133" y="178109"/>
                </a:lnTo>
                <a:lnTo>
                  <a:pt x="494375" y="177246"/>
                </a:lnTo>
                <a:lnTo>
                  <a:pt x="535215" y="156509"/>
                </a:lnTo>
                <a:lnTo>
                  <a:pt x="541252" y="148305"/>
                </a:lnTo>
                <a:lnTo>
                  <a:pt x="480772" y="148305"/>
                </a:lnTo>
                <a:lnTo>
                  <a:pt x="471810" y="147441"/>
                </a:lnTo>
                <a:lnTo>
                  <a:pt x="441407" y="115916"/>
                </a:lnTo>
                <a:lnTo>
                  <a:pt x="438468" y="88013"/>
                </a:lnTo>
                <a:lnTo>
                  <a:pt x="439212" y="73697"/>
                </a:lnTo>
                <a:lnTo>
                  <a:pt x="456812" y="37528"/>
                </a:lnTo>
                <a:lnTo>
                  <a:pt x="481492" y="29804"/>
                </a:lnTo>
                <a:lnTo>
                  <a:pt x="543277" y="29804"/>
                </a:lnTo>
                <a:lnTo>
                  <a:pt x="540047" y="24838"/>
                </a:lnTo>
                <a:lnTo>
                  <a:pt x="534531" y="18709"/>
                </a:lnTo>
                <a:lnTo>
                  <a:pt x="523933" y="10529"/>
                </a:lnTo>
                <a:lnTo>
                  <a:pt x="511848" y="4682"/>
                </a:lnTo>
                <a:lnTo>
                  <a:pt x="498276" y="1171"/>
                </a:lnTo>
                <a:lnTo>
                  <a:pt x="483217" y="0"/>
                </a:lnTo>
                <a:close/>
              </a:path>
              <a:path w="1221740" h="178434">
                <a:moveTo>
                  <a:pt x="518990" y="111768"/>
                </a:moveTo>
                <a:lnTo>
                  <a:pt x="493686" y="146108"/>
                </a:lnTo>
                <a:lnTo>
                  <a:pt x="480772" y="148305"/>
                </a:lnTo>
                <a:lnTo>
                  <a:pt x="541252" y="148305"/>
                </a:lnTo>
                <a:lnTo>
                  <a:pt x="542309" y="146868"/>
                </a:lnTo>
                <a:lnTo>
                  <a:pt x="548118" y="135401"/>
                </a:lnTo>
                <a:lnTo>
                  <a:pt x="552639" y="122105"/>
                </a:lnTo>
                <a:lnTo>
                  <a:pt x="518990" y="111768"/>
                </a:lnTo>
                <a:close/>
              </a:path>
              <a:path w="1221740" h="178434">
                <a:moveTo>
                  <a:pt x="543277" y="29804"/>
                </a:moveTo>
                <a:lnTo>
                  <a:pt x="490705" y="29804"/>
                </a:lnTo>
                <a:lnTo>
                  <a:pt x="498560" y="32371"/>
                </a:lnTo>
                <a:lnTo>
                  <a:pt x="511498" y="42707"/>
                </a:lnTo>
                <a:lnTo>
                  <a:pt x="515743" y="49756"/>
                </a:lnTo>
                <a:lnTo>
                  <a:pt x="517787" y="58651"/>
                </a:lnTo>
                <a:lnTo>
                  <a:pt x="552160" y="50476"/>
                </a:lnTo>
                <a:lnTo>
                  <a:pt x="548853" y="40718"/>
                </a:lnTo>
                <a:lnTo>
                  <a:pt x="544819" y="32173"/>
                </a:lnTo>
                <a:lnTo>
                  <a:pt x="543277" y="29804"/>
                </a:lnTo>
                <a:close/>
              </a:path>
              <a:path w="1221740" h="178434">
                <a:moveTo>
                  <a:pt x="652593" y="0"/>
                </a:moveTo>
                <a:lnTo>
                  <a:pt x="609538" y="9696"/>
                </a:lnTo>
                <a:lnTo>
                  <a:pt x="580391" y="39576"/>
                </a:lnTo>
                <a:lnTo>
                  <a:pt x="569802" y="77581"/>
                </a:lnTo>
                <a:lnTo>
                  <a:pt x="569307" y="90215"/>
                </a:lnTo>
                <a:lnTo>
                  <a:pt x="570726" y="109716"/>
                </a:lnTo>
                <a:lnTo>
                  <a:pt x="591980" y="154875"/>
                </a:lnTo>
                <a:lnTo>
                  <a:pt x="634854" y="176885"/>
                </a:lnTo>
                <a:lnTo>
                  <a:pt x="653075" y="178351"/>
                </a:lnTo>
                <a:lnTo>
                  <a:pt x="671085" y="176878"/>
                </a:lnTo>
                <a:lnTo>
                  <a:pt x="687195" y="172457"/>
                </a:lnTo>
                <a:lnTo>
                  <a:pt x="701398" y="165085"/>
                </a:lnTo>
                <a:lnTo>
                  <a:pt x="713685" y="154757"/>
                </a:lnTo>
                <a:lnTo>
                  <a:pt x="718451" y="148546"/>
                </a:lnTo>
                <a:lnTo>
                  <a:pt x="652993" y="148546"/>
                </a:lnTo>
                <a:lnTo>
                  <a:pt x="643049" y="147601"/>
                </a:lnTo>
                <a:lnTo>
                  <a:pt x="608511" y="114779"/>
                </a:lnTo>
                <a:lnTo>
                  <a:pt x="605149" y="88574"/>
                </a:lnTo>
                <a:lnTo>
                  <a:pt x="605946" y="75121"/>
                </a:lnTo>
                <a:lnTo>
                  <a:pt x="625408" y="38103"/>
                </a:lnTo>
                <a:lnTo>
                  <a:pt x="652993" y="29804"/>
                </a:lnTo>
                <a:lnTo>
                  <a:pt x="718270" y="29804"/>
                </a:lnTo>
                <a:lnTo>
                  <a:pt x="713526" y="23637"/>
                </a:lnTo>
                <a:lnTo>
                  <a:pt x="701137" y="13301"/>
                </a:lnTo>
                <a:lnTo>
                  <a:pt x="686860" y="5914"/>
                </a:lnTo>
                <a:lnTo>
                  <a:pt x="670682" y="1479"/>
                </a:lnTo>
                <a:lnTo>
                  <a:pt x="652593" y="0"/>
                </a:lnTo>
                <a:close/>
              </a:path>
              <a:path w="1221740" h="178434">
                <a:moveTo>
                  <a:pt x="718270" y="29804"/>
                </a:moveTo>
                <a:lnTo>
                  <a:pt x="652993" y="29804"/>
                </a:lnTo>
                <a:lnTo>
                  <a:pt x="663285" y="30727"/>
                </a:lnTo>
                <a:lnTo>
                  <a:pt x="672408" y="33445"/>
                </a:lnTo>
                <a:lnTo>
                  <a:pt x="697297" y="62710"/>
                </a:lnTo>
                <a:lnTo>
                  <a:pt x="700545" y="88574"/>
                </a:lnTo>
                <a:lnTo>
                  <a:pt x="699712" y="102629"/>
                </a:lnTo>
                <a:lnTo>
                  <a:pt x="680047" y="140113"/>
                </a:lnTo>
                <a:lnTo>
                  <a:pt x="652993" y="148546"/>
                </a:lnTo>
                <a:lnTo>
                  <a:pt x="718451" y="148546"/>
                </a:lnTo>
                <a:lnTo>
                  <a:pt x="723601" y="141836"/>
                </a:lnTo>
                <a:lnTo>
                  <a:pt x="730688" y="126637"/>
                </a:lnTo>
                <a:lnTo>
                  <a:pt x="734943" y="109163"/>
                </a:lnTo>
                <a:lnTo>
                  <a:pt x="736305" y="90215"/>
                </a:lnTo>
                <a:lnTo>
                  <a:pt x="736302" y="88574"/>
                </a:lnTo>
                <a:lnTo>
                  <a:pt x="734934" y="69510"/>
                </a:lnTo>
                <a:lnTo>
                  <a:pt x="730652" y="51914"/>
                </a:lnTo>
                <a:lnTo>
                  <a:pt x="723516" y="36624"/>
                </a:lnTo>
                <a:lnTo>
                  <a:pt x="718270" y="29804"/>
                </a:lnTo>
                <a:close/>
              </a:path>
              <a:path w="1221740" h="178434">
                <a:moveTo>
                  <a:pt x="798814" y="3125"/>
                </a:moveTo>
                <a:lnTo>
                  <a:pt x="763963" y="3125"/>
                </a:lnTo>
                <a:lnTo>
                  <a:pt x="763963" y="175226"/>
                </a:lnTo>
                <a:lnTo>
                  <a:pt x="798814" y="175226"/>
                </a:lnTo>
                <a:lnTo>
                  <a:pt x="798814" y="99993"/>
                </a:lnTo>
                <a:lnTo>
                  <a:pt x="850404" y="99993"/>
                </a:lnTo>
                <a:lnTo>
                  <a:pt x="845327" y="93301"/>
                </a:lnTo>
                <a:lnTo>
                  <a:pt x="838954" y="88855"/>
                </a:lnTo>
                <a:lnTo>
                  <a:pt x="831225" y="86691"/>
                </a:lnTo>
                <a:lnTo>
                  <a:pt x="837471" y="83167"/>
                </a:lnTo>
                <a:lnTo>
                  <a:pt x="841838" y="79401"/>
                </a:lnTo>
                <a:lnTo>
                  <a:pt x="843648" y="76434"/>
                </a:lnTo>
                <a:lnTo>
                  <a:pt x="798814" y="76434"/>
                </a:lnTo>
                <a:lnTo>
                  <a:pt x="798814" y="3125"/>
                </a:lnTo>
                <a:close/>
              </a:path>
              <a:path w="1221740" h="178434">
                <a:moveTo>
                  <a:pt x="850404" y="99993"/>
                </a:moveTo>
                <a:lnTo>
                  <a:pt x="798814" y="99993"/>
                </a:lnTo>
                <a:lnTo>
                  <a:pt x="804625" y="100073"/>
                </a:lnTo>
                <a:lnTo>
                  <a:pt x="808908" y="101152"/>
                </a:lnTo>
                <a:lnTo>
                  <a:pt x="811753" y="103276"/>
                </a:lnTo>
                <a:lnTo>
                  <a:pt x="814557" y="105401"/>
                </a:lnTo>
                <a:lnTo>
                  <a:pt x="818164" y="110689"/>
                </a:lnTo>
                <a:lnTo>
                  <a:pt x="822571" y="119181"/>
                </a:lnTo>
                <a:lnTo>
                  <a:pt x="826495" y="126673"/>
                </a:lnTo>
                <a:lnTo>
                  <a:pt x="826898" y="127274"/>
                </a:lnTo>
                <a:lnTo>
                  <a:pt x="828579" y="130276"/>
                </a:lnTo>
                <a:lnTo>
                  <a:pt x="828899" y="130917"/>
                </a:lnTo>
                <a:lnTo>
                  <a:pt x="849530" y="175226"/>
                </a:lnTo>
                <a:lnTo>
                  <a:pt x="890394" y="175226"/>
                </a:lnTo>
                <a:lnTo>
                  <a:pt x="866959" y="128113"/>
                </a:lnTo>
                <a:lnTo>
                  <a:pt x="862541" y="119528"/>
                </a:lnTo>
                <a:lnTo>
                  <a:pt x="858304" y="111976"/>
                </a:lnTo>
                <a:lnTo>
                  <a:pt x="854214" y="105401"/>
                </a:lnTo>
                <a:lnTo>
                  <a:pt x="850404" y="99993"/>
                </a:lnTo>
                <a:close/>
              </a:path>
              <a:path w="1221740" h="178434">
                <a:moveTo>
                  <a:pt x="888710" y="1922"/>
                </a:moveTo>
                <a:lnTo>
                  <a:pt x="884466" y="2044"/>
                </a:lnTo>
                <a:lnTo>
                  <a:pt x="883663" y="2044"/>
                </a:lnTo>
                <a:lnTo>
                  <a:pt x="872478" y="2472"/>
                </a:lnTo>
                <a:lnTo>
                  <a:pt x="837984" y="20952"/>
                </a:lnTo>
                <a:lnTo>
                  <a:pt x="823182" y="53549"/>
                </a:lnTo>
                <a:lnTo>
                  <a:pt x="819736" y="61323"/>
                </a:lnTo>
                <a:lnTo>
                  <a:pt x="798814" y="76434"/>
                </a:lnTo>
                <a:lnTo>
                  <a:pt x="843648" y="76434"/>
                </a:lnTo>
                <a:lnTo>
                  <a:pt x="846766" y="71387"/>
                </a:lnTo>
                <a:lnTo>
                  <a:pt x="849049" y="66419"/>
                </a:lnTo>
                <a:lnTo>
                  <a:pt x="855140" y="49234"/>
                </a:lnTo>
                <a:lnTo>
                  <a:pt x="858146" y="41824"/>
                </a:lnTo>
                <a:lnTo>
                  <a:pt x="862232" y="34613"/>
                </a:lnTo>
                <a:lnTo>
                  <a:pt x="864875" y="31929"/>
                </a:lnTo>
                <a:lnTo>
                  <a:pt x="871444" y="28404"/>
                </a:lnTo>
                <a:lnTo>
                  <a:pt x="876654" y="27522"/>
                </a:lnTo>
                <a:lnTo>
                  <a:pt x="888710" y="27522"/>
                </a:lnTo>
                <a:lnTo>
                  <a:pt x="888710" y="1922"/>
                </a:lnTo>
                <a:close/>
              </a:path>
              <a:path w="1221740" h="178434">
                <a:moveTo>
                  <a:pt x="888710" y="27522"/>
                </a:moveTo>
                <a:lnTo>
                  <a:pt x="883781" y="27522"/>
                </a:lnTo>
                <a:lnTo>
                  <a:pt x="888710" y="27641"/>
                </a:lnTo>
                <a:close/>
              </a:path>
              <a:path w="1221740" h="178434">
                <a:moveTo>
                  <a:pt x="996274" y="3125"/>
                </a:moveTo>
                <a:lnTo>
                  <a:pt x="959460" y="3125"/>
                </a:lnTo>
                <a:lnTo>
                  <a:pt x="892637" y="175226"/>
                </a:lnTo>
                <a:lnTo>
                  <a:pt x="929495" y="175226"/>
                </a:lnTo>
                <a:lnTo>
                  <a:pt x="943794" y="136047"/>
                </a:lnTo>
                <a:lnTo>
                  <a:pt x="1049523" y="136047"/>
                </a:lnTo>
                <a:lnTo>
                  <a:pt x="1037872" y="106963"/>
                </a:lnTo>
                <a:lnTo>
                  <a:pt x="954370" y="106963"/>
                </a:lnTo>
                <a:lnTo>
                  <a:pt x="977605" y="43265"/>
                </a:lnTo>
                <a:lnTo>
                  <a:pt x="1012354" y="43265"/>
                </a:lnTo>
                <a:lnTo>
                  <a:pt x="996274" y="3125"/>
                </a:lnTo>
                <a:close/>
              </a:path>
              <a:path w="1221740" h="178434">
                <a:moveTo>
                  <a:pt x="1049523" y="136047"/>
                </a:moveTo>
                <a:lnTo>
                  <a:pt x="1012819" y="136047"/>
                </a:lnTo>
                <a:lnTo>
                  <a:pt x="1027681" y="175226"/>
                </a:lnTo>
                <a:lnTo>
                  <a:pt x="1065218" y="175226"/>
                </a:lnTo>
                <a:lnTo>
                  <a:pt x="1049523" y="136047"/>
                </a:lnTo>
                <a:close/>
              </a:path>
              <a:path w="1221740" h="178434">
                <a:moveTo>
                  <a:pt x="1012354" y="43265"/>
                </a:moveTo>
                <a:lnTo>
                  <a:pt x="977605" y="43265"/>
                </a:lnTo>
                <a:lnTo>
                  <a:pt x="1001523" y="106963"/>
                </a:lnTo>
                <a:lnTo>
                  <a:pt x="1037872" y="106963"/>
                </a:lnTo>
                <a:lnTo>
                  <a:pt x="1012354" y="43265"/>
                </a:lnTo>
                <a:close/>
              </a:path>
              <a:path w="1221740" h="178434">
                <a:moveTo>
                  <a:pt x="1221497" y="3125"/>
                </a:moveTo>
                <a:lnTo>
                  <a:pt x="1148306" y="3125"/>
                </a:lnTo>
                <a:lnTo>
                  <a:pt x="1136190" y="3387"/>
                </a:lnTo>
                <a:lnTo>
                  <a:pt x="1097770" y="13445"/>
                </a:lnTo>
                <a:lnTo>
                  <a:pt x="1080644" y="51480"/>
                </a:lnTo>
                <a:lnTo>
                  <a:pt x="1081311" y="60200"/>
                </a:lnTo>
                <a:lnTo>
                  <a:pt x="1105273" y="93195"/>
                </a:lnTo>
                <a:lnTo>
                  <a:pt x="1125914" y="99270"/>
                </a:lnTo>
                <a:lnTo>
                  <a:pt x="1118541" y="103478"/>
                </a:lnTo>
                <a:lnTo>
                  <a:pt x="1093576" y="132401"/>
                </a:lnTo>
                <a:lnTo>
                  <a:pt x="1066704" y="175226"/>
                </a:lnTo>
                <a:lnTo>
                  <a:pt x="1108245" y="175226"/>
                </a:lnTo>
                <a:lnTo>
                  <a:pt x="1133165" y="137650"/>
                </a:lnTo>
                <a:lnTo>
                  <a:pt x="1140759" y="126639"/>
                </a:lnTo>
                <a:lnTo>
                  <a:pt x="1168577" y="103356"/>
                </a:lnTo>
                <a:lnTo>
                  <a:pt x="1221497" y="103356"/>
                </a:lnTo>
                <a:lnTo>
                  <a:pt x="1221497" y="75956"/>
                </a:lnTo>
                <a:lnTo>
                  <a:pt x="1160927" y="75956"/>
                </a:lnTo>
                <a:lnTo>
                  <a:pt x="1151102" y="75873"/>
                </a:lnTo>
                <a:lnTo>
                  <a:pt x="1116460" y="59651"/>
                </a:lnTo>
                <a:lnTo>
                  <a:pt x="1116460" y="47793"/>
                </a:lnTo>
                <a:lnTo>
                  <a:pt x="1221497" y="32209"/>
                </a:lnTo>
                <a:lnTo>
                  <a:pt x="1221497" y="3125"/>
                </a:lnTo>
                <a:close/>
              </a:path>
              <a:path w="1221740" h="178434">
                <a:moveTo>
                  <a:pt x="1221497" y="103356"/>
                </a:moveTo>
                <a:lnTo>
                  <a:pt x="1186646" y="103356"/>
                </a:lnTo>
                <a:lnTo>
                  <a:pt x="1186646" y="175226"/>
                </a:lnTo>
                <a:lnTo>
                  <a:pt x="1221497" y="175226"/>
                </a:lnTo>
                <a:lnTo>
                  <a:pt x="1221497" y="103356"/>
                </a:lnTo>
                <a:close/>
              </a:path>
              <a:path w="1221740" h="178434">
                <a:moveTo>
                  <a:pt x="1221497" y="32209"/>
                </a:moveTo>
                <a:lnTo>
                  <a:pt x="1186646" y="32209"/>
                </a:lnTo>
                <a:lnTo>
                  <a:pt x="1186646" y="75956"/>
                </a:lnTo>
                <a:lnTo>
                  <a:pt x="1221497" y="75956"/>
                </a:lnTo>
                <a:lnTo>
                  <a:pt x="1221497" y="3220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1921774" y="6981915"/>
            <a:ext cx="955040" cy="178435"/>
          </a:xfrm>
          <a:custGeom>
            <a:avLst/>
            <a:gdLst/>
            <a:ahLst/>
            <a:cxnLst/>
            <a:rect l="l" t="t" r="r" b="b"/>
            <a:pathLst>
              <a:path w="955040" h="178434">
                <a:moveTo>
                  <a:pt x="34851" y="3125"/>
                </a:moveTo>
                <a:lnTo>
                  <a:pt x="0" y="3125"/>
                </a:lnTo>
                <a:lnTo>
                  <a:pt x="0" y="175226"/>
                </a:lnTo>
                <a:lnTo>
                  <a:pt x="34851" y="175226"/>
                </a:lnTo>
                <a:lnTo>
                  <a:pt x="34851" y="99993"/>
                </a:lnTo>
                <a:lnTo>
                  <a:pt x="137487" y="99993"/>
                </a:lnTo>
                <a:lnTo>
                  <a:pt x="137487" y="70909"/>
                </a:lnTo>
                <a:lnTo>
                  <a:pt x="34851" y="70909"/>
                </a:lnTo>
                <a:lnTo>
                  <a:pt x="34851" y="3125"/>
                </a:lnTo>
                <a:close/>
              </a:path>
              <a:path w="955040" h="178434">
                <a:moveTo>
                  <a:pt x="137487" y="99993"/>
                </a:moveTo>
                <a:lnTo>
                  <a:pt x="102636" y="99993"/>
                </a:lnTo>
                <a:lnTo>
                  <a:pt x="102636" y="175226"/>
                </a:lnTo>
                <a:lnTo>
                  <a:pt x="137487" y="175226"/>
                </a:lnTo>
                <a:lnTo>
                  <a:pt x="137487" y="99993"/>
                </a:lnTo>
                <a:close/>
              </a:path>
              <a:path w="955040" h="178434">
                <a:moveTo>
                  <a:pt x="137487" y="3125"/>
                </a:moveTo>
                <a:lnTo>
                  <a:pt x="102636" y="3125"/>
                </a:lnTo>
                <a:lnTo>
                  <a:pt x="102636" y="70909"/>
                </a:lnTo>
                <a:lnTo>
                  <a:pt x="137487" y="70909"/>
                </a:lnTo>
                <a:lnTo>
                  <a:pt x="137487" y="3125"/>
                </a:lnTo>
                <a:close/>
              </a:path>
              <a:path w="955040" h="178434">
                <a:moveTo>
                  <a:pt x="206513" y="3125"/>
                </a:moveTo>
                <a:lnTo>
                  <a:pt x="174067" y="3125"/>
                </a:lnTo>
                <a:lnTo>
                  <a:pt x="174067" y="175226"/>
                </a:lnTo>
                <a:lnTo>
                  <a:pt x="208677" y="175226"/>
                </a:lnTo>
                <a:lnTo>
                  <a:pt x="244250" y="117698"/>
                </a:lnTo>
                <a:lnTo>
                  <a:pt x="206513" y="117698"/>
                </a:lnTo>
                <a:lnTo>
                  <a:pt x="206513" y="3125"/>
                </a:lnTo>
                <a:close/>
              </a:path>
              <a:path w="955040" h="178434">
                <a:moveTo>
                  <a:pt x="310835" y="62496"/>
                </a:moveTo>
                <a:lnTo>
                  <a:pt x="278383" y="62496"/>
                </a:lnTo>
                <a:lnTo>
                  <a:pt x="278383" y="175226"/>
                </a:lnTo>
                <a:lnTo>
                  <a:pt x="310835" y="175226"/>
                </a:lnTo>
                <a:lnTo>
                  <a:pt x="310835" y="62496"/>
                </a:lnTo>
                <a:close/>
              </a:path>
              <a:path w="955040" h="178434">
                <a:moveTo>
                  <a:pt x="310835" y="3125"/>
                </a:moveTo>
                <a:lnTo>
                  <a:pt x="276221" y="3125"/>
                </a:lnTo>
                <a:lnTo>
                  <a:pt x="206513" y="117698"/>
                </a:lnTo>
                <a:lnTo>
                  <a:pt x="244250" y="117698"/>
                </a:lnTo>
                <a:lnTo>
                  <a:pt x="278383" y="62496"/>
                </a:lnTo>
                <a:lnTo>
                  <a:pt x="310835" y="62496"/>
                </a:lnTo>
                <a:lnTo>
                  <a:pt x="310835" y="3125"/>
                </a:lnTo>
                <a:close/>
              </a:path>
              <a:path w="955040" h="178434">
                <a:moveTo>
                  <a:pt x="365597" y="125229"/>
                </a:moveTo>
                <a:lnTo>
                  <a:pt x="333867" y="135564"/>
                </a:lnTo>
                <a:lnTo>
                  <a:pt x="338285" y="146960"/>
                </a:lnTo>
                <a:lnTo>
                  <a:pt x="343668" y="156387"/>
                </a:lnTo>
                <a:lnTo>
                  <a:pt x="387184" y="177787"/>
                </a:lnTo>
                <a:lnTo>
                  <a:pt x="399967" y="178351"/>
                </a:lnTo>
                <a:lnTo>
                  <a:pt x="415493" y="177472"/>
                </a:lnTo>
                <a:lnTo>
                  <a:pt x="456962" y="156786"/>
                </a:lnTo>
                <a:lnTo>
                  <a:pt x="461057" y="149986"/>
                </a:lnTo>
                <a:lnTo>
                  <a:pt x="390913" y="149986"/>
                </a:lnTo>
                <a:lnTo>
                  <a:pt x="384185" y="148464"/>
                </a:lnTo>
                <a:lnTo>
                  <a:pt x="373287" y="142336"/>
                </a:lnTo>
                <a:lnTo>
                  <a:pt x="368868" y="135564"/>
                </a:lnTo>
                <a:lnTo>
                  <a:pt x="365597" y="125229"/>
                </a:lnTo>
                <a:close/>
              </a:path>
              <a:path w="955040" h="178434">
                <a:moveTo>
                  <a:pt x="456630" y="28364"/>
                </a:moveTo>
                <a:lnTo>
                  <a:pt x="407261" y="28364"/>
                </a:lnTo>
                <a:lnTo>
                  <a:pt x="413787" y="30528"/>
                </a:lnTo>
                <a:lnTo>
                  <a:pt x="422923" y="39138"/>
                </a:lnTo>
                <a:lnTo>
                  <a:pt x="425206" y="44428"/>
                </a:lnTo>
                <a:lnTo>
                  <a:pt x="425206" y="58607"/>
                </a:lnTo>
                <a:lnTo>
                  <a:pt x="422401" y="64980"/>
                </a:lnTo>
                <a:lnTo>
                  <a:pt x="411144" y="74513"/>
                </a:lnTo>
                <a:lnTo>
                  <a:pt x="403012" y="76917"/>
                </a:lnTo>
                <a:lnTo>
                  <a:pt x="388429" y="76917"/>
                </a:lnTo>
                <a:lnTo>
                  <a:pt x="388429" y="102877"/>
                </a:lnTo>
                <a:lnTo>
                  <a:pt x="396323" y="102877"/>
                </a:lnTo>
                <a:lnTo>
                  <a:pt x="404351" y="103283"/>
                </a:lnTo>
                <a:lnTo>
                  <a:pt x="430495" y="119423"/>
                </a:lnTo>
                <a:lnTo>
                  <a:pt x="430495" y="132642"/>
                </a:lnTo>
                <a:lnTo>
                  <a:pt x="427970" y="138089"/>
                </a:lnTo>
                <a:lnTo>
                  <a:pt x="417916" y="147624"/>
                </a:lnTo>
                <a:lnTo>
                  <a:pt x="409902" y="149986"/>
                </a:lnTo>
                <a:lnTo>
                  <a:pt x="461057" y="149986"/>
                </a:lnTo>
                <a:lnTo>
                  <a:pt x="462157" y="148159"/>
                </a:lnTo>
                <a:lnTo>
                  <a:pt x="465271" y="138443"/>
                </a:lnTo>
                <a:lnTo>
                  <a:pt x="466308" y="127634"/>
                </a:lnTo>
                <a:lnTo>
                  <a:pt x="465775" y="120053"/>
                </a:lnTo>
                <a:lnTo>
                  <a:pt x="440142" y="87693"/>
                </a:lnTo>
                <a:lnTo>
                  <a:pt x="432136" y="84448"/>
                </a:lnTo>
                <a:lnTo>
                  <a:pt x="438731" y="80519"/>
                </a:lnTo>
                <a:lnTo>
                  <a:pt x="460300" y="52919"/>
                </a:lnTo>
                <a:lnTo>
                  <a:pt x="460269" y="44428"/>
                </a:lnTo>
                <a:lnTo>
                  <a:pt x="459338" y="35988"/>
                </a:lnTo>
                <a:lnTo>
                  <a:pt x="456630" y="28364"/>
                </a:lnTo>
                <a:close/>
              </a:path>
              <a:path w="955040" h="178434">
                <a:moveTo>
                  <a:pt x="399127" y="0"/>
                </a:moveTo>
                <a:lnTo>
                  <a:pt x="376045" y="2629"/>
                </a:lnTo>
                <a:lnTo>
                  <a:pt x="357994" y="10516"/>
                </a:lnTo>
                <a:lnTo>
                  <a:pt x="344976" y="23662"/>
                </a:lnTo>
                <a:lnTo>
                  <a:pt x="336991" y="42066"/>
                </a:lnTo>
                <a:lnTo>
                  <a:pt x="370883" y="49997"/>
                </a:lnTo>
                <a:lnTo>
                  <a:pt x="374901" y="40532"/>
                </a:lnTo>
                <a:lnTo>
                  <a:pt x="380888" y="33772"/>
                </a:lnTo>
                <a:lnTo>
                  <a:pt x="388843" y="29716"/>
                </a:lnTo>
                <a:lnTo>
                  <a:pt x="398764" y="28364"/>
                </a:lnTo>
                <a:lnTo>
                  <a:pt x="456630" y="28364"/>
                </a:lnTo>
                <a:lnTo>
                  <a:pt x="456449" y="27853"/>
                </a:lnTo>
                <a:lnTo>
                  <a:pt x="425712" y="3335"/>
                </a:lnTo>
                <a:lnTo>
                  <a:pt x="413345" y="833"/>
                </a:lnTo>
                <a:lnTo>
                  <a:pt x="399127" y="0"/>
                </a:lnTo>
                <a:close/>
              </a:path>
              <a:path w="955040" h="178434">
                <a:moveTo>
                  <a:pt x="532288" y="3125"/>
                </a:moveTo>
                <a:lnTo>
                  <a:pt x="497437" y="3125"/>
                </a:lnTo>
                <a:lnTo>
                  <a:pt x="497437" y="175226"/>
                </a:lnTo>
                <a:lnTo>
                  <a:pt x="532288" y="175226"/>
                </a:lnTo>
                <a:lnTo>
                  <a:pt x="532288" y="99993"/>
                </a:lnTo>
                <a:lnTo>
                  <a:pt x="583878" y="99993"/>
                </a:lnTo>
                <a:lnTo>
                  <a:pt x="578801" y="93301"/>
                </a:lnTo>
                <a:lnTo>
                  <a:pt x="572428" y="88855"/>
                </a:lnTo>
                <a:lnTo>
                  <a:pt x="564699" y="86691"/>
                </a:lnTo>
                <a:lnTo>
                  <a:pt x="570945" y="83167"/>
                </a:lnTo>
                <a:lnTo>
                  <a:pt x="575312" y="79401"/>
                </a:lnTo>
                <a:lnTo>
                  <a:pt x="577122" y="76434"/>
                </a:lnTo>
                <a:lnTo>
                  <a:pt x="532288" y="76434"/>
                </a:lnTo>
                <a:lnTo>
                  <a:pt x="532288" y="3125"/>
                </a:lnTo>
                <a:close/>
              </a:path>
              <a:path w="955040" h="178434">
                <a:moveTo>
                  <a:pt x="583878" y="99993"/>
                </a:moveTo>
                <a:lnTo>
                  <a:pt x="532288" y="99993"/>
                </a:lnTo>
                <a:lnTo>
                  <a:pt x="538099" y="100073"/>
                </a:lnTo>
                <a:lnTo>
                  <a:pt x="542382" y="101152"/>
                </a:lnTo>
                <a:lnTo>
                  <a:pt x="545227" y="103276"/>
                </a:lnTo>
                <a:lnTo>
                  <a:pt x="548031" y="105401"/>
                </a:lnTo>
                <a:lnTo>
                  <a:pt x="551638" y="110689"/>
                </a:lnTo>
                <a:lnTo>
                  <a:pt x="556045" y="119181"/>
                </a:lnTo>
                <a:lnTo>
                  <a:pt x="559969" y="126673"/>
                </a:lnTo>
                <a:lnTo>
                  <a:pt x="560372" y="127274"/>
                </a:lnTo>
                <a:lnTo>
                  <a:pt x="562053" y="130276"/>
                </a:lnTo>
                <a:lnTo>
                  <a:pt x="562373" y="130917"/>
                </a:lnTo>
                <a:lnTo>
                  <a:pt x="583004" y="175226"/>
                </a:lnTo>
                <a:lnTo>
                  <a:pt x="623869" y="175226"/>
                </a:lnTo>
                <a:lnTo>
                  <a:pt x="600433" y="128113"/>
                </a:lnTo>
                <a:lnTo>
                  <a:pt x="596015" y="119528"/>
                </a:lnTo>
                <a:lnTo>
                  <a:pt x="591778" y="111976"/>
                </a:lnTo>
                <a:lnTo>
                  <a:pt x="587688" y="105401"/>
                </a:lnTo>
                <a:lnTo>
                  <a:pt x="583878" y="99993"/>
                </a:lnTo>
                <a:close/>
              </a:path>
              <a:path w="955040" h="178434">
                <a:moveTo>
                  <a:pt x="622184" y="1922"/>
                </a:moveTo>
                <a:lnTo>
                  <a:pt x="617940" y="2044"/>
                </a:lnTo>
                <a:lnTo>
                  <a:pt x="617137" y="2044"/>
                </a:lnTo>
                <a:lnTo>
                  <a:pt x="605952" y="2472"/>
                </a:lnTo>
                <a:lnTo>
                  <a:pt x="571458" y="20952"/>
                </a:lnTo>
                <a:lnTo>
                  <a:pt x="556657" y="53549"/>
                </a:lnTo>
                <a:lnTo>
                  <a:pt x="553210" y="61323"/>
                </a:lnTo>
                <a:lnTo>
                  <a:pt x="532288" y="76434"/>
                </a:lnTo>
                <a:lnTo>
                  <a:pt x="577122" y="76434"/>
                </a:lnTo>
                <a:lnTo>
                  <a:pt x="580240" y="71387"/>
                </a:lnTo>
                <a:lnTo>
                  <a:pt x="582523" y="66419"/>
                </a:lnTo>
                <a:lnTo>
                  <a:pt x="588614" y="49234"/>
                </a:lnTo>
                <a:lnTo>
                  <a:pt x="591620" y="41824"/>
                </a:lnTo>
                <a:lnTo>
                  <a:pt x="595706" y="34613"/>
                </a:lnTo>
                <a:lnTo>
                  <a:pt x="598349" y="31929"/>
                </a:lnTo>
                <a:lnTo>
                  <a:pt x="604918" y="28404"/>
                </a:lnTo>
                <a:lnTo>
                  <a:pt x="610128" y="27522"/>
                </a:lnTo>
                <a:lnTo>
                  <a:pt x="622184" y="27522"/>
                </a:lnTo>
                <a:lnTo>
                  <a:pt x="622184" y="1922"/>
                </a:lnTo>
                <a:close/>
              </a:path>
              <a:path w="955040" h="178434">
                <a:moveTo>
                  <a:pt x="622184" y="27522"/>
                </a:moveTo>
                <a:lnTo>
                  <a:pt x="617255" y="27522"/>
                </a:lnTo>
                <a:lnTo>
                  <a:pt x="622184" y="27641"/>
                </a:lnTo>
                <a:close/>
              </a:path>
              <a:path w="955040" h="178434">
                <a:moveTo>
                  <a:pt x="729748" y="3125"/>
                </a:moveTo>
                <a:lnTo>
                  <a:pt x="692934" y="3125"/>
                </a:lnTo>
                <a:lnTo>
                  <a:pt x="626112" y="175226"/>
                </a:lnTo>
                <a:lnTo>
                  <a:pt x="662969" y="175226"/>
                </a:lnTo>
                <a:lnTo>
                  <a:pt x="677268" y="136047"/>
                </a:lnTo>
                <a:lnTo>
                  <a:pt x="782997" y="136047"/>
                </a:lnTo>
                <a:lnTo>
                  <a:pt x="771346" y="106963"/>
                </a:lnTo>
                <a:lnTo>
                  <a:pt x="687844" y="106963"/>
                </a:lnTo>
                <a:lnTo>
                  <a:pt x="711079" y="43265"/>
                </a:lnTo>
                <a:lnTo>
                  <a:pt x="745828" y="43265"/>
                </a:lnTo>
                <a:lnTo>
                  <a:pt x="729748" y="3125"/>
                </a:lnTo>
                <a:close/>
              </a:path>
              <a:path w="955040" h="178434">
                <a:moveTo>
                  <a:pt x="782997" y="136047"/>
                </a:moveTo>
                <a:lnTo>
                  <a:pt x="746293" y="136047"/>
                </a:lnTo>
                <a:lnTo>
                  <a:pt x="761155" y="175226"/>
                </a:lnTo>
                <a:lnTo>
                  <a:pt x="798692" y="175226"/>
                </a:lnTo>
                <a:lnTo>
                  <a:pt x="782997" y="136047"/>
                </a:lnTo>
                <a:close/>
              </a:path>
              <a:path w="955040" h="178434">
                <a:moveTo>
                  <a:pt x="745828" y="43265"/>
                </a:moveTo>
                <a:lnTo>
                  <a:pt x="711079" y="43265"/>
                </a:lnTo>
                <a:lnTo>
                  <a:pt x="734997" y="106963"/>
                </a:lnTo>
                <a:lnTo>
                  <a:pt x="771346" y="106963"/>
                </a:lnTo>
                <a:lnTo>
                  <a:pt x="745828" y="43265"/>
                </a:lnTo>
                <a:close/>
              </a:path>
              <a:path w="955040" h="178434">
                <a:moveTo>
                  <a:pt x="954971" y="3125"/>
                </a:moveTo>
                <a:lnTo>
                  <a:pt x="881780" y="3125"/>
                </a:lnTo>
                <a:lnTo>
                  <a:pt x="869664" y="3387"/>
                </a:lnTo>
                <a:lnTo>
                  <a:pt x="831244" y="13445"/>
                </a:lnTo>
                <a:lnTo>
                  <a:pt x="814118" y="51480"/>
                </a:lnTo>
                <a:lnTo>
                  <a:pt x="814785" y="60200"/>
                </a:lnTo>
                <a:lnTo>
                  <a:pt x="838747" y="93195"/>
                </a:lnTo>
                <a:lnTo>
                  <a:pt x="859388" y="99270"/>
                </a:lnTo>
                <a:lnTo>
                  <a:pt x="852015" y="103478"/>
                </a:lnTo>
                <a:lnTo>
                  <a:pt x="827050" y="132401"/>
                </a:lnTo>
                <a:lnTo>
                  <a:pt x="800178" y="175226"/>
                </a:lnTo>
                <a:lnTo>
                  <a:pt x="841719" y="175226"/>
                </a:lnTo>
                <a:lnTo>
                  <a:pt x="866639" y="137650"/>
                </a:lnTo>
                <a:lnTo>
                  <a:pt x="874233" y="126639"/>
                </a:lnTo>
                <a:lnTo>
                  <a:pt x="902051" y="103356"/>
                </a:lnTo>
                <a:lnTo>
                  <a:pt x="954971" y="103356"/>
                </a:lnTo>
                <a:lnTo>
                  <a:pt x="954971" y="75956"/>
                </a:lnTo>
                <a:lnTo>
                  <a:pt x="894401" y="75956"/>
                </a:lnTo>
                <a:lnTo>
                  <a:pt x="884576" y="75873"/>
                </a:lnTo>
                <a:lnTo>
                  <a:pt x="849934" y="59651"/>
                </a:lnTo>
                <a:lnTo>
                  <a:pt x="849934" y="47793"/>
                </a:lnTo>
                <a:lnTo>
                  <a:pt x="954971" y="32209"/>
                </a:lnTo>
                <a:lnTo>
                  <a:pt x="954971" y="3125"/>
                </a:lnTo>
                <a:close/>
              </a:path>
              <a:path w="955040" h="178434">
                <a:moveTo>
                  <a:pt x="954971" y="103356"/>
                </a:moveTo>
                <a:lnTo>
                  <a:pt x="920120" y="103356"/>
                </a:lnTo>
                <a:lnTo>
                  <a:pt x="920120" y="175226"/>
                </a:lnTo>
                <a:lnTo>
                  <a:pt x="954971" y="175226"/>
                </a:lnTo>
                <a:lnTo>
                  <a:pt x="954971" y="103356"/>
                </a:lnTo>
                <a:close/>
              </a:path>
              <a:path w="955040" h="178434">
                <a:moveTo>
                  <a:pt x="954971" y="32209"/>
                </a:moveTo>
                <a:lnTo>
                  <a:pt x="920120" y="32209"/>
                </a:lnTo>
                <a:lnTo>
                  <a:pt x="920120" y="75956"/>
                </a:lnTo>
                <a:lnTo>
                  <a:pt x="954971" y="75956"/>
                </a:lnTo>
                <a:lnTo>
                  <a:pt x="954971" y="32209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4021111" y="6981915"/>
            <a:ext cx="955040" cy="178435"/>
          </a:xfrm>
          <a:custGeom>
            <a:avLst/>
            <a:gdLst/>
            <a:ahLst/>
            <a:cxnLst/>
            <a:rect l="l" t="t" r="r" b="b"/>
            <a:pathLst>
              <a:path w="955040" h="178434">
                <a:moveTo>
                  <a:pt x="34851" y="3125"/>
                </a:moveTo>
                <a:lnTo>
                  <a:pt x="0" y="3125"/>
                </a:lnTo>
                <a:lnTo>
                  <a:pt x="0" y="175226"/>
                </a:lnTo>
                <a:lnTo>
                  <a:pt x="34851" y="175226"/>
                </a:lnTo>
                <a:lnTo>
                  <a:pt x="34851" y="99993"/>
                </a:lnTo>
                <a:lnTo>
                  <a:pt x="137487" y="99993"/>
                </a:lnTo>
                <a:lnTo>
                  <a:pt x="137487" y="70909"/>
                </a:lnTo>
                <a:lnTo>
                  <a:pt x="34851" y="70909"/>
                </a:lnTo>
                <a:lnTo>
                  <a:pt x="34851" y="3125"/>
                </a:lnTo>
                <a:close/>
              </a:path>
              <a:path w="955040" h="178434">
                <a:moveTo>
                  <a:pt x="137487" y="99993"/>
                </a:moveTo>
                <a:lnTo>
                  <a:pt x="102635" y="99993"/>
                </a:lnTo>
                <a:lnTo>
                  <a:pt x="102635" y="175226"/>
                </a:lnTo>
                <a:lnTo>
                  <a:pt x="137487" y="175226"/>
                </a:lnTo>
                <a:lnTo>
                  <a:pt x="137487" y="99993"/>
                </a:lnTo>
                <a:close/>
              </a:path>
              <a:path w="955040" h="178434">
                <a:moveTo>
                  <a:pt x="137487" y="3125"/>
                </a:moveTo>
                <a:lnTo>
                  <a:pt x="102635" y="3125"/>
                </a:lnTo>
                <a:lnTo>
                  <a:pt x="102635" y="70909"/>
                </a:lnTo>
                <a:lnTo>
                  <a:pt x="137487" y="70909"/>
                </a:lnTo>
                <a:lnTo>
                  <a:pt x="137487" y="3125"/>
                </a:lnTo>
                <a:close/>
              </a:path>
              <a:path w="955040" h="178434">
                <a:moveTo>
                  <a:pt x="206513" y="3125"/>
                </a:moveTo>
                <a:lnTo>
                  <a:pt x="174067" y="3125"/>
                </a:lnTo>
                <a:lnTo>
                  <a:pt x="174067" y="175226"/>
                </a:lnTo>
                <a:lnTo>
                  <a:pt x="208677" y="175226"/>
                </a:lnTo>
                <a:lnTo>
                  <a:pt x="244250" y="117698"/>
                </a:lnTo>
                <a:lnTo>
                  <a:pt x="206513" y="117698"/>
                </a:lnTo>
                <a:lnTo>
                  <a:pt x="206513" y="3125"/>
                </a:lnTo>
                <a:close/>
              </a:path>
              <a:path w="955040" h="178434">
                <a:moveTo>
                  <a:pt x="310835" y="62496"/>
                </a:moveTo>
                <a:lnTo>
                  <a:pt x="278384" y="62496"/>
                </a:lnTo>
                <a:lnTo>
                  <a:pt x="278384" y="175226"/>
                </a:lnTo>
                <a:lnTo>
                  <a:pt x="310835" y="175226"/>
                </a:lnTo>
                <a:lnTo>
                  <a:pt x="310835" y="62496"/>
                </a:lnTo>
                <a:close/>
              </a:path>
              <a:path w="955040" h="178434">
                <a:moveTo>
                  <a:pt x="310835" y="3125"/>
                </a:moveTo>
                <a:lnTo>
                  <a:pt x="276219" y="3125"/>
                </a:lnTo>
                <a:lnTo>
                  <a:pt x="206513" y="117698"/>
                </a:lnTo>
                <a:lnTo>
                  <a:pt x="244250" y="117698"/>
                </a:lnTo>
                <a:lnTo>
                  <a:pt x="278384" y="62496"/>
                </a:lnTo>
                <a:lnTo>
                  <a:pt x="310835" y="62496"/>
                </a:lnTo>
                <a:lnTo>
                  <a:pt x="310835" y="3125"/>
                </a:lnTo>
                <a:close/>
              </a:path>
              <a:path w="955040" h="178434">
                <a:moveTo>
                  <a:pt x="365597" y="125229"/>
                </a:moveTo>
                <a:lnTo>
                  <a:pt x="333867" y="135564"/>
                </a:lnTo>
                <a:lnTo>
                  <a:pt x="338285" y="146960"/>
                </a:lnTo>
                <a:lnTo>
                  <a:pt x="343668" y="156387"/>
                </a:lnTo>
                <a:lnTo>
                  <a:pt x="387184" y="177787"/>
                </a:lnTo>
                <a:lnTo>
                  <a:pt x="399967" y="178351"/>
                </a:lnTo>
                <a:lnTo>
                  <a:pt x="415493" y="177472"/>
                </a:lnTo>
                <a:lnTo>
                  <a:pt x="456962" y="156786"/>
                </a:lnTo>
                <a:lnTo>
                  <a:pt x="461056" y="149986"/>
                </a:lnTo>
                <a:lnTo>
                  <a:pt x="390912" y="149986"/>
                </a:lnTo>
                <a:lnTo>
                  <a:pt x="384183" y="148464"/>
                </a:lnTo>
                <a:lnTo>
                  <a:pt x="373287" y="142336"/>
                </a:lnTo>
                <a:lnTo>
                  <a:pt x="368867" y="135564"/>
                </a:lnTo>
                <a:lnTo>
                  <a:pt x="365597" y="125229"/>
                </a:lnTo>
                <a:close/>
              </a:path>
              <a:path w="955040" h="178434">
                <a:moveTo>
                  <a:pt x="456630" y="28364"/>
                </a:moveTo>
                <a:lnTo>
                  <a:pt x="407261" y="28364"/>
                </a:lnTo>
                <a:lnTo>
                  <a:pt x="413787" y="30528"/>
                </a:lnTo>
                <a:lnTo>
                  <a:pt x="422923" y="39138"/>
                </a:lnTo>
                <a:lnTo>
                  <a:pt x="425206" y="44428"/>
                </a:lnTo>
                <a:lnTo>
                  <a:pt x="425206" y="58607"/>
                </a:lnTo>
                <a:lnTo>
                  <a:pt x="422401" y="64980"/>
                </a:lnTo>
                <a:lnTo>
                  <a:pt x="411144" y="74513"/>
                </a:lnTo>
                <a:lnTo>
                  <a:pt x="403012" y="76917"/>
                </a:lnTo>
                <a:lnTo>
                  <a:pt x="388428" y="76917"/>
                </a:lnTo>
                <a:lnTo>
                  <a:pt x="388428" y="102877"/>
                </a:lnTo>
                <a:lnTo>
                  <a:pt x="396323" y="102877"/>
                </a:lnTo>
                <a:lnTo>
                  <a:pt x="404351" y="103283"/>
                </a:lnTo>
                <a:lnTo>
                  <a:pt x="430494" y="119423"/>
                </a:lnTo>
                <a:lnTo>
                  <a:pt x="430494" y="132642"/>
                </a:lnTo>
                <a:lnTo>
                  <a:pt x="427970" y="138089"/>
                </a:lnTo>
                <a:lnTo>
                  <a:pt x="417916" y="147624"/>
                </a:lnTo>
                <a:lnTo>
                  <a:pt x="409902" y="149986"/>
                </a:lnTo>
                <a:lnTo>
                  <a:pt x="461056" y="149986"/>
                </a:lnTo>
                <a:lnTo>
                  <a:pt x="462156" y="148159"/>
                </a:lnTo>
                <a:lnTo>
                  <a:pt x="465270" y="138443"/>
                </a:lnTo>
                <a:lnTo>
                  <a:pt x="466307" y="127634"/>
                </a:lnTo>
                <a:lnTo>
                  <a:pt x="465773" y="120053"/>
                </a:lnTo>
                <a:lnTo>
                  <a:pt x="440141" y="87693"/>
                </a:lnTo>
                <a:lnTo>
                  <a:pt x="432136" y="84448"/>
                </a:lnTo>
                <a:lnTo>
                  <a:pt x="438730" y="80519"/>
                </a:lnTo>
                <a:lnTo>
                  <a:pt x="460298" y="52919"/>
                </a:lnTo>
                <a:lnTo>
                  <a:pt x="460267" y="44428"/>
                </a:lnTo>
                <a:lnTo>
                  <a:pt x="459337" y="35988"/>
                </a:lnTo>
                <a:lnTo>
                  <a:pt x="456630" y="28364"/>
                </a:lnTo>
                <a:close/>
              </a:path>
              <a:path w="955040" h="178434">
                <a:moveTo>
                  <a:pt x="399127" y="0"/>
                </a:moveTo>
                <a:lnTo>
                  <a:pt x="376045" y="2629"/>
                </a:lnTo>
                <a:lnTo>
                  <a:pt x="357994" y="10516"/>
                </a:lnTo>
                <a:lnTo>
                  <a:pt x="344976" y="23662"/>
                </a:lnTo>
                <a:lnTo>
                  <a:pt x="336991" y="42066"/>
                </a:lnTo>
                <a:lnTo>
                  <a:pt x="370881" y="49997"/>
                </a:lnTo>
                <a:lnTo>
                  <a:pt x="374901" y="40532"/>
                </a:lnTo>
                <a:lnTo>
                  <a:pt x="380888" y="33772"/>
                </a:lnTo>
                <a:lnTo>
                  <a:pt x="388843" y="29716"/>
                </a:lnTo>
                <a:lnTo>
                  <a:pt x="398764" y="28364"/>
                </a:lnTo>
                <a:lnTo>
                  <a:pt x="456630" y="28364"/>
                </a:lnTo>
                <a:lnTo>
                  <a:pt x="456448" y="27853"/>
                </a:lnTo>
                <a:lnTo>
                  <a:pt x="425712" y="3335"/>
                </a:lnTo>
                <a:lnTo>
                  <a:pt x="413345" y="833"/>
                </a:lnTo>
                <a:lnTo>
                  <a:pt x="399127" y="0"/>
                </a:lnTo>
                <a:close/>
              </a:path>
              <a:path w="955040" h="178434">
                <a:moveTo>
                  <a:pt x="532288" y="3125"/>
                </a:moveTo>
                <a:lnTo>
                  <a:pt x="497437" y="3125"/>
                </a:lnTo>
                <a:lnTo>
                  <a:pt x="497437" y="175226"/>
                </a:lnTo>
                <a:lnTo>
                  <a:pt x="532288" y="175226"/>
                </a:lnTo>
                <a:lnTo>
                  <a:pt x="532288" y="99993"/>
                </a:lnTo>
                <a:lnTo>
                  <a:pt x="583878" y="99993"/>
                </a:lnTo>
                <a:lnTo>
                  <a:pt x="578799" y="93301"/>
                </a:lnTo>
                <a:lnTo>
                  <a:pt x="572428" y="88855"/>
                </a:lnTo>
                <a:lnTo>
                  <a:pt x="564699" y="86691"/>
                </a:lnTo>
                <a:lnTo>
                  <a:pt x="570945" y="83167"/>
                </a:lnTo>
                <a:lnTo>
                  <a:pt x="575312" y="79401"/>
                </a:lnTo>
                <a:lnTo>
                  <a:pt x="577121" y="76434"/>
                </a:lnTo>
                <a:lnTo>
                  <a:pt x="532288" y="76434"/>
                </a:lnTo>
                <a:lnTo>
                  <a:pt x="532288" y="3125"/>
                </a:lnTo>
                <a:close/>
              </a:path>
              <a:path w="955040" h="178434">
                <a:moveTo>
                  <a:pt x="583878" y="99993"/>
                </a:moveTo>
                <a:lnTo>
                  <a:pt x="532288" y="99993"/>
                </a:lnTo>
                <a:lnTo>
                  <a:pt x="538099" y="100073"/>
                </a:lnTo>
                <a:lnTo>
                  <a:pt x="542382" y="101152"/>
                </a:lnTo>
                <a:lnTo>
                  <a:pt x="548031" y="105401"/>
                </a:lnTo>
                <a:lnTo>
                  <a:pt x="551638" y="110689"/>
                </a:lnTo>
                <a:lnTo>
                  <a:pt x="556045" y="119181"/>
                </a:lnTo>
                <a:lnTo>
                  <a:pt x="559968" y="126673"/>
                </a:lnTo>
                <a:lnTo>
                  <a:pt x="560372" y="127274"/>
                </a:lnTo>
                <a:lnTo>
                  <a:pt x="562053" y="130276"/>
                </a:lnTo>
                <a:lnTo>
                  <a:pt x="562373" y="130917"/>
                </a:lnTo>
                <a:lnTo>
                  <a:pt x="583004" y="175226"/>
                </a:lnTo>
                <a:lnTo>
                  <a:pt x="623868" y="175226"/>
                </a:lnTo>
                <a:lnTo>
                  <a:pt x="600433" y="128113"/>
                </a:lnTo>
                <a:lnTo>
                  <a:pt x="596015" y="119528"/>
                </a:lnTo>
                <a:lnTo>
                  <a:pt x="591778" y="111976"/>
                </a:lnTo>
                <a:lnTo>
                  <a:pt x="587688" y="105401"/>
                </a:lnTo>
                <a:lnTo>
                  <a:pt x="583878" y="99993"/>
                </a:lnTo>
                <a:close/>
              </a:path>
              <a:path w="955040" h="178434">
                <a:moveTo>
                  <a:pt x="622184" y="1922"/>
                </a:moveTo>
                <a:lnTo>
                  <a:pt x="617940" y="2044"/>
                </a:lnTo>
                <a:lnTo>
                  <a:pt x="617137" y="2044"/>
                </a:lnTo>
                <a:lnTo>
                  <a:pt x="605952" y="2472"/>
                </a:lnTo>
                <a:lnTo>
                  <a:pt x="571458" y="20952"/>
                </a:lnTo>
                <a:lnTo>
                  <a:pt x="556656" y="53549"/>
                </a:lnTo>
                <a:lnTo>
                  <a:pt x="553209" y="61323"/>
                </a:lnTo>
                <a:lnTo>
                  <a:pt x="532288" y="76434"/>
                </a:lnTo>
                <a:lnTo>
                  <a:pt x="577121" y="76434"/>
                </a:lnTo>
                <a:lnTo>
                  <a:pt x="580240" y="71387"/>
                </a:lnTo>
                <a:lnTo>
                  <a:pt x="582522" y="66419"/>
                </a:lnTo>
                <a:lnTo>
                  <a:pt x="588614" y="49234"/>
                </a:lnTo>
                <a:lnTo>
                  <a:pt x="591620" y="41824"/>
                </a:lnTo>
                <a:lnTo>
                  <a:pt x="595706" y="34613"/>
                </a:lnTo>
                <a:lnTo>
                  <a:pt x="598349" y="31929"/>
                </a:lnTo>
                <a:lnTo>
                  <a:pt x="604918" y="28404"/>
                </a:lnTo>
                <a:lnTo>
                  <a:pt x="610127" y="27522"/>
                </a:lnTo>
                <a:lnTo>
                  <a:pt x="622184" y="27522"/>
                </a:lnTo>
                <a:lnTo>
                  <a:pt x="622184" y="1922"/>
                </a:lnTo>
                <a:close/>
              </a:path>
              <a:path w="955040" h="178434">
                <a:moveTo>
                  <a:pt x="622184" y="27522"/>
                </a:moveTo>
                <a:lnTo>
                  <a:pt x="617255" y="27522"/>
                </a:lnTo>
                <a:lnTo>
                  <a:pt x="622184" y="27641"/>
                </a:lnTo>
                <a:close/>
              </a:path>
              <a:path w="955040" h="178434">
                <a:moveTo>
                  <a:pt x="729748" y="3125"/>
                </a:moveTo>
                <a:lnTo>
                  <a:pt x="692934" y="3125"/>
                </a:lnTo>
                <a:lnTo>
                  <a:pt x="626111" y="175226"/>
                </a:lnTo>
                <a:lnTo>
                  <a:pt x="662967" y="175226"/>
                </a:lnTo>
                <a:lnTo>
                  <a:pt x="677268" y="136047"/>
                </a:lnTo>
                <a:lnTo>
                  <a:pt x="782996" y="136047"/>
                </a:lnTo>
                <a:lnTo>
                  <a:pt x="771345" y="106963"/>
                </a:lnTo>
                <a:lnTo>
                  <a:pt x="687844" y="106963"/>
                </a:lnTo>
                <a:lnTo>
                  <a:pt x="711079" y="43265"/>
                </a:lnTo>
                <a:lnTo>
                  <a:pt x="745828" y="43265"/>
                </a:lnTo>
                <a:lnTo>
                  <a:pt x="729748" y="3125"/>
                </a:lnTo>
                <a:close/>
              </a:path>
              <a:path w="955040" h="178434">
                <a:moveTo>
                  <a:pt x="782996" y="136047"/>
                </a:moveTo>
                <a:lnTo>
                  <a:pt x="746293" y="136047"/>
                </a:lnTo>
                <a:lnTo>
                  <a:pt x="761155" y="175226"/>
                </a:lnTo>
                <a:lnTo>
                  <a:pt x="798691" y="175226"/>
                </a:lnTo>
                <a:lnTo>
                  <a:pt x="782996" y="136047"/>
                </a:lnTo>
                <a:close/>
              </a:path>
              <a:path w="955040" h="178434">
                <a:moveTo>
                  <a:pt x="745828" y="43265"/>
                </a:moveTo>
                <a:lnTo>
                  <a:pt x="711079" y="43265"/>
                </a:lnTo>
                <a:lnTo>
                  <a:pt x="734997" y="106963"/>
                </a:lnTo>
                <a:lnTo>
                  <a:pt x="771345" y="106963"/>
                </a:lnTo>
                <a:lnTo>
                  <a:pt x="745828" y="43265"/>
                </a:lnTo>
                <a:close/>
              </a:path>
              <a:path w="955040" h="178434">
                <a:moveTo>
                  <a:pt x="954971" y="3125"/>
                </a:moveTo>
                <a:lnTo>
                  <a:pt x="881780" y="3125"/>
                </a:lnTo>
                <a:lnTo>
                  <a:pt x="869664" y="3387"/>
                </a:lnTo>
                <a:lnTo>
                  <a:pt x="831244" y="13445"/>
                </a:lnTo>
                <a:lnTo>
                  <a:pt x="814118" y="51480"/>
                </a:lnTo>
                <a:lnTo>
                  <a:pt x="814785" y="60200"/>
                </a:lnTo>
                <a:lnTo>
                  <a:pt x="838746" y="93195"/>
                </a:lnTo>
                <a:lnTo>
                  <a:pt x="859388" y="99270"/>
                </a:lnTo>
                <a:lnTo>
                  <a:pt x="852015" y="103478"/>
                </a:lnTo>
                <a:lnTo>
                  <a:pt x="827049" y="132401"/>
                </a:lnTo>
                <a:lnTo>
                  <a:pt x="800178" y="175226"/>
                </a:lnTo>
                <a:lnTo>
                  <a:pt x="841719" y="175226"/>
                </a:lnTo>
                <a:lnTo>
                  <a:pt x="866637" y="137650"/>
                </a:lnTo>
                <a:lnTo>
                  <a:pt x="874233" y="126639"/>
                </a:lnTo>
                <a:lnTo>
                  <a:pt x="902051" y="103356"/>
                </a:lnTo>
                <a:lnTo>
                  <a:pt x="954971" y="103356"/>
                </a:lnTo>
                <a:lnTo>
                  <a:pt x="954971" y="75956"/>
                </a:lnTo>
                <a:lnTo>
                  <a:pt x="894401" y="75956"/>
                </a:lnTo>
                <a:lnTo>
                  <a:pt x="884576" y="75873"/>
                </a:lnTo>
                <a:lnTo>
                  <a:pt x="849934" y="59651"/>
                </a:lnTo>
                <a:lnTo>
                  <a:pt x="849934" y="47793"/>
                </a:lnTo>
                <a:lnTo>
                  <a:pt x="954971" y="32209"/>
                </a:lnTo>
                <a:lnTo>
                  <a:pt x="954971" y="3125"/>
                </a:lnTo>
                <a:close/>
              </a:path>
              <a:path w="955040" h="178434">
                <a:moveTo>
                  <a:pt x="954971" y="103356"/>
                </a:moveTo>
                <a:lnTo>
                  <a:pt x="920120" y="103356"/>
                </a:lnTo>
                <a:lnTo>
                  <a:pt x="920120" y="175226"/>
                </a:lnTo>
                <a:lnTo>
                  <a:pt x="954971" y="175226"/>
                </a:lnTo>
                <a:lnTo>
                  <a:pt x="954971" y="103356"/>
                </a:lnTo>
                <a:close/>
              </a:path>
              <a:path w="955040" h="178434">
                <a:moveTo>
                  <a:pt x="954971" y="32209"/>
                </a:moveTo>
                <a:lnTo>
                  <a:pt x="920120" y="32209"/>
                </a:lnTo>
                <a:lnTo>
                  <a:pt x="920120" y="75956"/>
                </a:lnTo>
                <a:lnTo>
                  <a:pt x="954971" y="75956"/>
                </a:lnTo>
                <a:lnTo>
                  <a:pt x="954971" y="32209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6120406" y="6981915"/>
            <a:ext cx="955040" cy="178435"/>
          </a:xfrm>
          <a:custGeom>
            <a:avLst/>
            <a:gdLst/>
            <a:ahLst/>
            <a:cxnLst/>
            <a:rect l="l" t="t" r="r" b="b"/>
            <a:pathLst>
              <a:path w="955040" h="178434">
                <a:moveTo>
                  <a:pt x="34852" y="3125"/>
                </a:moveTo>
                <a:lnTo>
                  <a:pt x="0" y="3125"/>
                </a:lnTo>
                <a:lnTo>
                  <a:pt x="0" y="175226"/>
                </a:lnTo>
                <a:lnTo>
                  <a:pt x="34852" y="175226"/>
                </a:lnTo>
                <a:lnTo>
                  <a:pt x="34852" y="99993"/>
                </a:lnTo>
                <a:lnTo>
                  <a:pt x="137487" y="99993"/>
                </a:lnTo>
                <a:lnTo>
                  <a:pt x="137487" y="70909"/>
                </a:lnTo>
                <a:lnTo>
                  <a:pt x="34852" y="70909"/>
                </a:lnTo>
                <a:lnTo>
                  <a:pt x="34852" y="3125"/>
                </a:lnTo>
                <a:close/>
              </a:path>
              <a:path w="955040" h="178434">
                <a:moveTo>
                  <a:pt x="137487" y="99993"/>
                </a:moveTo>
                <a:lnTo>
                  <a:pt x="102636" y="99993"/>
                </a:lnTo>
                <a:lnTo>
                  <a:pt x="102636" y="175226"/>
                </a:lnTo>
                <a:lnTo>
                  <a:pt x="137487" y="175226"/>
                </a:lnTo>
                <a:lnTo>
                  <a:pt x="137487" y="99993"/>
                </a:lnTo>
                <a:close/>
              </a:path>
              <a:path w="955040" h="178434">
                <a:moveTo>
                  <a:pt x="137487" y="3125"/>
                </a:moveTo>
                <a:lnTo>
                  <a:pt x="102636" y="3125"/>
                </a:lnTo>
                <a:lnTo>
                  <a:pt x="102636" y="70909"/>
                </a:lnTo>
                <a:lnTo>
                  <a:pt x="137487" y="70909"/>
                </a:lnTo>
                <a:lnTo>
                  <a:pt x="137487" y="3125"/>
                </a:lnTo>
                <a:close/>
              </a:path>
              <a:path w="955040" h="178434">
                <a:moveTo>
                  <a:pt x="206514" y="3125"/>
                </a:moveTo>
                <a:lnTo>
                  <a:pt x="174067" y="3125"/>
                </a:lnTo>
                <a:lnTo>
                  <a:pt x="174067" y="175226"/>
                </a:lnTo>
                <a:lnTo>
                  <a:pt x="208677" y="175226"/>
                </a:lnTo>
                <a:lnTo>
                  <a:pt x="244250" y="117698"/>
                </a:lnTo>
                <a:lnTo>
                  <a:pt x="206514" y="117698"/>
                </a:lnTo>
                <a:lnTo>
                  <a:pt x="206514" y="3125"/>
                </a:lnTo>
                <a:close/>
              </a:path>
              <a:path w="955040" h="178434">
                <a:moveTo>
                  <a:pt x="310835" y="62496"/>
                </a:moveTo>
                <a:lnTo>
                  <a:pt x="278385" y="62496"/>
                </a:lnTo>
                <a:lnTo>
                  <a:pt x="278385" y="175226"/>
                </a:lnTo>
                <a:lnTo>
                  <a:pt x="310835" y="175226"/>
                </a:lnTo>
                <a:lnTo>
                  <a:pt x="310835" y="62496"/>
                </a:lnTo>
                <a:close/>
              </a:path>
              <a:path w="955040" h="178434">
                <a:moveTo>
                  <a:pt x="310835" y="3125"/>
                </a:moveTo>
                <a:lnTo>
                  <a:pt x="276221" y="3125"/>
                </a:lnTo>
                <a:lnTo>
                  <a:pt x="206514" y="117698"/>
                </a:lnTo>
                <a:lnTo>
                  <a:pt x="244250" y="117698"/>
                </a:lnTo>
                <a:lnTo>
                  <a:pt x="278385" y="62496"/>
                </a:lnTo>
                <a:lnTo>
                  <a:pt x="310835" y="62496"/>
                </a:lnTo>
                <a:lnTo>
                  <a:pt x="310835" y="3125"/>
                </a:lnTo>
                <a:close/>
              </a:path>
              <a:path w="955040" h="178434">
                <a:moveTo>
                  <a:pt x="365598" y="125229"/>
                </a:moveTo>
                <a:lnTo>
                  <a:pt x="333867" y="135564"/>
                </a:lnTo>
                <a:lnTo>
                  <a:pt x="338285" y="146960"/>
                </a:lnTo>
                <a:lnTo>
                  <a:pt x="343668" y="156387"/>
                </a:lnTo>
                <a:lnTo>
                  <a:pt x="387184" y="177787"/>
                </a:lnTo>
                <a:lnTo>
                  <a:pt x="399967" y="178351"/>
                </a:lnTo>
                <a:lnTo>
                  <a:pt x="415493" y="177472"/>
                </a:lnTo>
                <a:lnTo>
                  <a:pt x="456963" y="156786"/>
                </a:lnTo>
                <a:lnTo>
                  <a:pt x="461057" y="149986"/>
                </a:lnTo>
                <a:lnTo>
                  <a:pt x="390913" y="149986"/>
                </a:lnTo>
                <a:lnTo>
                  <a:pt x="384185" y="148464"/>
                </a:lnTo>
                <a:lnTo>
                  <a:pt x="373288" y="142336"/>
                </a:lnTo>
                <a:lnTo>
                  <a:pt x="368868" y="135564"/>
                </a:lnTo>
                <a:lnTo>
                  <a:pt x="365598" y="125229"/>
                </a:lnTo>
                <a:close/>
              </a:path>
              <a:path w="955040" h="178434">
                <a:moveTo>
                  <a:pt x="456630" y="28364"/>
                </a:moveTo>
                <a:lnTo>
                  <a:pt x="407261" y="28364"/>
                </a:lnTo>
                <a:lnTo>
                  <a:pt x="413787" y="30528"/>
                </a:lnTo>
                <a:lnTo>
                  <a:pt x="422925" y="39138"/>
                </a:lnTo>
                <a:lnTo>
                  <a:pt x="425207" y="44428"/>
                </a:lnTo>
                <a:lnTo>
                  <a:pt x="425207" y="58607"/>
                </a:lnTo>
                <a:lnTo>
                  <a:pt x="422403" y="64980"/>
                </a:lnTo>
                <a:lnTo>
                  <a:pt x="411145" y="74513"/>
                </a:lnTo>
                <a:lnTo>
                  <a:pt x="403012" y="76917"/>
                </a:lnTo>
                <a:lnTo>
                  <a:pt x="388429" y="76917"/>
                </a:lnTo>
                <a:lnTo>
                  <a:pt x="388429" y="102877"/>
                </a:lnTo>
                <a:lnTo>
                  <a:pt x="396323" y="102877"/>
                </a:lnTo>
                <a:lnTo>
                  <a:pt x="404351" y="103283"/>
                </a:lnTo>
                <a:lnTo>
                  <a:pt x="430495" y="119423"/>
                </a:lnTo>
                <a:lnTo>
                  <a:pt x="430495" y="132642"/>
                </a:lnTo>
                <a:lnTo>
                  <a:pt x="427972" y="138089"/>
                </a:lnTo>
                <a:lnTo>
                  <a:pt x="417917" y="147624"/>
                </a:lnTo>
                <a:lnTo>
                  <a:pt x="409903" y="149986"/>
                </a:lnTo>
                <a:lnTo>
                  <a:pt x="461057" y="149986"/>
                </a:lnTo>
                <a:lnTo>
                  <a:pt x="462158" y="148159"/>
                </a:lnTo>
                <a:lnTo>
                  <a:pt x="465271" y="138443"/>
                </a:lnTo>
                <a:lnTo>
                  <a:pt x="466308" y="127634"/>
                </a:lnTo>
                <a:lnTo>
                  <a:pt x="465775" y="120053"/>
                </a:lnTo>
                <a:lnTo>
                  <a:pt x="440142" y="87693"/>
                </a:lnTo>
                <a:lnTo>
                  <a:pt x="432137" y="84448"/>
                </a:lnTo>
                <a:lnTo>
                  <a:pt x="438732" y="80519"/>
                </a:lnTo>
                <a:lnTo>
                  <a:pt x="460300" y="52919"/>
                </a:lnTo>
                <a:lnTo>
                  <a:pt x="460269" y="44428"/>
                </a:lnTo>
                <a:lnTo>
                  <a:pt x="459338" y="35988"/>
                </a:lnTo>
                <a:lnTo>
                  <a:pt x="456630" y="28364"/>
                </a:lnTo>
                <a:close/>
              </a:path>
              <a:path w="955040" h="178434">
                <a:moveTo>
                  <a:pt x="399129" y="0"/>
                </a:moveTo>
                <a:lnTo>
                  <a:pt x="376045" y="2629"/>
                </a:lnTo>
                <a:lnTo>
                  <a:pt x="357995" y="10516"/>
                </a:lnTo>
                <a:lnTo>
                  <a:pt x="344977" y="23662"/>
                </a:lnTo>
                <a:lnTo>
                  <a:pt x="336993" y="42066"/>
                </a:lnTo>
                <a:lnTo>
                  <a:pt x="370883" y="49997"/>
                </a:lnTo>
                <a:lnTo>
                  <a:pt x="374901" y="40532"/>
                </a:lnTo>
                <a:lnTo>
                  <a:pt x="380888" y="33772"/>
                </a:lnTo>
                <a:lnTo>
                  <a:pt x="388843" y="29716"/>
                </a:lnTo>
                <a:lnTo>
                  <a:pt x="398764" y="28364"/>
                </a:lnTo>
                <a:lnTo>
                  <a:pt x="456630" y="28364"/>
                </a:lnTo>
                <a:lnTo>
                  <a:pt x="456449" y="27853"/>
                </a:lnTo>
                <a:lnTo>
                  <a:pt x="425712" y="3335"/>
                </a:lnTo>
                <a:lnTo>
                  <a:pt x="413346" y="833"/>
                </a:lnTo>
                <a:lnTo>
                  <a:pt x="399129" y="0"/>
                </a:lnTo>
                <a:close/>
              </a:path>
              <a:path w="955040" h="178434">
                <a:moveTo>
                  <a:pt x="532288" y="3125"/>
                </a:moveTo>
                <a:lnTo>
                  <a:pt x="497437" y="3125"/>
                </a:lnTo>
                <a:lnTo>
                  <a:pt x="497437" y="175226"/>
                </a:lnTo>
                <a:lnTo>
                  <a:pt x="532288" y="175226"/>
                </a:lnTo>
                <a:lnTo>
                  <a:pt x="532288" y="99993"/>
                </a:lnTo>
                <a:lnTo>
                  <a:pt x="583878" y="99993"/>
                </a:lnTo>
                <a:lnTo>
                  <a:pt x="578801" y="93301"/>
                </a:lnTo>
                <a:lnTo>
                  <a:pt x="572429" y="88855"/>
                </a:lnTo>
                <a:lnTo>
                  <a:pt x="564700" y="86691"/>
                </a:lnTo>
                <a:lnTo>
                  <a:pt x="570946" y="83167"/>
                </a:lnTo>
                <a:lnTo>
                  <a:pt x="575312" y="79401"/>
                </a:lnTo>
                <a:lnTo>
                  <a:pt x="577122" y="76434"/>
                </a:lnTo>
                <a:lnTo>
                  <a:pt x="532288" y="76434"/>
                </a:lnTo>
                <a:lnTo>
                  <a:pt x="532288" y="3125"/>
                </a:lnTo>
                <a:close/>
              </a:path>
              <a:path w="955040" h="178434">
                <a:moveTo>
                  <a:pt x="583878" y="99993"/>
                </a:moveTo>
                <a:lnTo>
                  <a:pt x="532288" y="99993"/>
                </a:lnTo>
                <a:lnTo>
                  <a:pt x="538099" y="100073"/>
                </a:lnTo>
                <a:lnTo>
                  <a:pt x="542383" y="101152"/>
                </a:lnTo>
                <a:lnTo>
                  <a:pt x="548031" y="105401"/>
                </a:lnTo>
                <a:lnTo>
                  <a:pt x="551639" y="110689"/>
                </a:lnTo>
                <a:lnTo>
                  <a:pt x="556045" y="119181"/>
                </a:lnTo>
                <a:lnTo>
                  <a:pt x="559969" y="126673"/>
                </a:lnTo>
                <a:lnTo>
                  <a:pt x="560372" y="127274"/>
                </a:lnTo>
                <a:lnTo>
                  <a:pt x="562053" y="130276"/>
                </a:lnTo>
                <a:lnTo>
                  <a:pt x="562375" y="130917"/>
                </a:lnTo>
                <a:lnTo>
                  <a:pt x="583006" y="175226"/>
                </a:lnTo>
                <a:lnTo>
                  <a:pt x="623869" y="175226"/>
                </a:lnTo>
                <a:lnTo>
                  <a:pt x="600433" y="128113"/>
                </a:lnTo>
                <a:lnTo>
                  <a:pt x="596015" y="119528"/>
                </a:lnTo>
                <a:lnTo>
                  <a:pt x="591779" y="111976"/>
                </a:lnTo>
                <a:lnTo>
                  <a:pt x="587688" y="105401"/>
                </a:lnTo>
                <a:lnTo>
                  <a:pt x="583878" y="99993"/>
                </a:lnTo>
                <a:close/>
              </a:path>
              <a:path w="955040" h="178434">
                <a:moveTo>
                  <a:pt x="622184" y="1922"/>
                </a:moveTo>
                <a:lnTo>
                  <a:pt x="617940" y="2044"/>
                </a:lnTo>
                <a:lnTo>
                  <a:pt x="617137" y="2044"/>
                </a:lnTo>
                <a:lnTo>
                  <a:pt x="605952" y="2472"/>
                </a:lnTo>
                <a:lnTo>
                  <a:pt x="571458" y="20952"/>
                </a:lnTo>
                <a:lnTo>
                  <a:pt x="556657" y="53549"/>
                </a:lnTo>
                <a:lnTo>
                  <a:pt x="553210" y="61323"/>
                </a:lnTo>
                <a:lnTo>
                  <a:pt x="532288" y="76434"/>
                </a:lnTo>
                <a:lnTo>
                  <a:pt x="577122" y="76434"/>
                </a:lnTo>
                <a:lnTo>
                  <a:pt x="580241" y="71387"/>
                </a:lnTo>
                <a:lnTo>
                  <a:pt x="582523" y="66419"/>
                </a:lnTo>
                <a:lnTo>
                  <a:pt x="588614" y="49234"/>
                </a:lnTo>
                <a:lnTo>
                  <a:pt x="591620" y="41824"/>
                </a:lnTo>
                <a:lnTo>
                  <a:pt x="595706" y="34613"/>
                </a:lnTo>
                <a:lnTo>
                  <a:pt x="598349" y="31929"/>
                </a:lnTo>
                <a:lnTo>
                  <a:pt x="604918" y="28404"/>
                </a:lnTo>
                <a:lnTo>
                  <a:pt x="610128" y="27522"/>
                </a:lnTo>
                <a:lnTo>
                  <a:pt x="622184" y="27522"/>
                </a:lnTo>
                <a:lnTo>
                  <a:pt x="622184" y="1922"/>
                </a:lnTo>
                <a:close/>
              </a:path>
              <a:path w="955040" h="178434">
                <a:moveTo>
                  <a:pt x="622184" y="27522"/>
                </a:moveTo>
                <a:lnTo>
                  <a:pt x="617256" y="27522"/>
                </a:lnTo>
                <a:lnTo>
                  <a:pt x="622184" y="27641"/>
                </a:lnTo>
                <a:close/>
              </a:path>
              <a:path w="955040" h="178434">
                <a:moveTo>
                  <a:pt x="729749" y="3125"/>
                </a:moveTo>
                <a:lnTo>
                  <a:pt x="692936" y="3125"/>
                </a:lnTo>
                <a:lnTo>
                  <a:pt x="626112" y="175226"/>
                </a:lnTo>
                <a:lnTo>
                  <a:pt x="662969" y="175226"/>
                </a:lnTo>
                <a:lnTo>
                  <a:pt x="677268" y="136047"/>
                </a:lnTo>
                <a:lnTo>
                  <a:pt x="782997" y="136047"/>
                </a:lnTo>
                <a:lnTo>
                  <a:pt x="771346" y="106963"/>
                </a:lnTo>
                <a:lnTo>
                  <a:pt x="687844" y="106963"/>
                </a:lnTo>
                <a:lnTo>
                  <a:pt x="711079" y="43265"/>
                </a:lnTo>
                <a:lnTo>
                  <a:pt x="745829" y="43265"/>
                </a:lnTo>
                <a:lnTo>
                  <a:pt x="729749" y="3125"/>
                </a:lnTo>
                <a:close/>
              </a:path>
              <a:path w="955040" h="178434">
                <a:moveTo>
                  <a:pt x="782997" y="136047"/>
                </a:moveTo>
                <a:lnTo>
                  <a:pt x="746295" y="136047"/>
                </a:lnTo>
                <a:lnTo>
                  <a:pt x="761155" y="175226"/>
                </a:lnTo>
                <a:lnTo>
                  <a:pt x="798692" y="175226"/>
                </a:lnTo>
                <a:lnTo>
                  <a:pt x="782997" y="136047"/>
                </a:lnTo>
                <a:close/>
              </a:path>
              <a:path w="955040" h="178434">
                <a:moveTo>
                  <a:pt x="745829" y="43265"/>
                </a:moveTo>
                <a:lnTo>
                  <a:pt x="711079" y="43265"/>
                </a:lnTo>
                <a:lnTo>
                  <a:pt x="734998" y="106963"/>
                </a:lnTo>
                <a:lnTo>
                  <a:pt x="771346" y="106963"/>
                </a:lnTo>
                <a:lnTo>
                  <a:pt x="745829" y="43265"/>
                </a:lnTo>
                <a:close/>
              </a:path>
              <a:path w="955040" h="178434">
                <a:moveTo>
                  <a:pt x="954972" y="3125"/>
                </a:moveTo>
                <a:lnTo>
                  <a:pt x="881781" y="3125"/>
                </a:lnTo>
                <a:lnTo>
                  <a:pt x="869665" y="3387"/>
                </a:lnTo>
                <a:lnTo>
                  <a:pt x="831244" y="13445"/>
                </a:lnTo>
                <a:lnTo>
                  <a:pt x="814118" y="51480"/>
                </a:lnTo>
                <a:lnTo>
                  <a:pt x="814786" y="60200"/>
                </a:lnTo>
                <a:lnTo>
                  <a:pt x="838747" y="93195"/>
                </a:lnTo>
                <a:lnTo>
                  <a:pt x="859388" y="99270"/>
                </a:lnTo>
                <a:lnTo>
                  <a:pt x="852016" y="103478"/>
                </a:lnTo>
                <a:lnTo>
                  <a:pt x="827051" y="132401"/>
                </a:lnTo>
                <a:lnTo>
                  <a:pt x="800180" y="175226"/>
                </a:lnTo>
                <a:lnTo>
                  <a:pt x="841720" y="175226"/>
                </a:lnTo>
                <a:lnTo>
                  <a:pt x="866639" y="137650"/>
                </a:lnTo>
                <a:lnTo>
                  <a:pt x="874234" y="126639"/>
                </a:lnTo>
                <a:lnTo>
                  <a:pt x="902051" y="103356"/>
                </a:lnTo>
                <a:lnTo>
                  <a:pt x="954972" y="103356"/>
                </a:lnTo>
                <a:lnTo>
                  <a:pt x="954972" y="75956"/>
                </a:lnTo>
                <a:lnTo>
                  <a:pt x="894402" y="75956"/>
                </a:lnTo>
                <a:lnTo>
                  <a:pt x="884577" y="75873"/>
                </a:lnTo>
                <a:lnTo>
                  <a:pt x="849934" y="59651"/>
                </a:lnTo>
                <a:lnTo>
                  <a:pt x="849934" y="47793"/>
                </a:lnTo>
                <a:lnTo>
                  <a:pt x="954972" y="32209"/>
                </a:lnTo>
                <a:lnTo>
                  <a:pt x="954972" y="3125"/>
                </a:lnTo>
                <a:close/>
              </a:path>
              <a:path w="955040" h="178434">
                <a:moveTo>
                  <a:pt x="954972" y="103356"/>
                </a:moveTo>
                <a:lnTo>
                  <a:pt x="920121" y="103356"/>
                </a:lnTo>
                <a:lnTo>
                  <a:pt x="920121" y="175226"/>
                </a:lnTo>
                <a:lnTo>
                  <a:pt x="954972" y="175226"/>
                </a:lnTo>
                <a:lnTo>
                  <a:pt x="954972" y="103356"/>
                </a:lnTo>
                <a:close/>
              </a:path>
              <a:path w="955040" h="178434">
                <a:moveTo>
                  <a:pt x="954972" y="32209"/>
                </a:moveTo>
                <a:lnTo>
                  <a:pt x="920121" y="32209"/>
                </a:lnTo>
                <a:lnTo>
                  <a:pt x="920121" y="75956"/>
                </a:lnTo>
                <a:lnTo>
                  <a:pt x="954972" y="75956"/>
                </a:lnTo>
                <a:lnTo>
                  <a:pt x="954972" y="32209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9822484" y="7470132"/>
            <a:ext cx="955040" cy="178435"/>
          </a:xfrm>
          <a:custGeom>
            <a:avLst/>
            <a:gdLst/>
            <a:ahLst/>
            <a:cxnLst/>
            <a:rect l="l" t="t" r="r" b="b"/>
            <a:pathLst>
              <a:path w="955040" h="178434">
                <a:moveTo>
                  <a:pt x="34851" y="3125"/>
                </a:moveTo>
                <a:lnTo>
                  <a:pt x="0" y="3125"/>
                </a:lnTo>
                <a:lnTo>
                  <a:pt x="0" y="175226"/>
                </a:lnTo>
                <a:lnTo>
                  <a:pt x="34851" y="175226"/>
                </a:lnTo>
                <a:lnTo>
                  <a:pt x="34851" y="99994"/>
                </a:lnTo>
                <a:lnTo>
                  <a:pt x="137487" y="99994"/>
                </a:lnTo>
                <a:lnTo>
                  <a:pt x="137487" y="70910"/>
                </a:lnTo>
                <a:lnTo>
                  <a:pt x="34851" y="70910"/>
                </a:lnTo>
                <a:lnTo>
                  <a:pt x="34851" y="3125"/>
                </a:lnTo>
                <a:close/>
              </a:path>
              <a:path w="955040" h="178434">
                <a:moveTo>
                  <a:pt x="137487" y="99994"/>
                </a:moveTo>
                <a:lnTo>
                  <a:pt x="102636" y="99994"/>
                </a:lnTo>
                <a:lnTo>
                  <a:pt x="102636" y="175226"/>
                </a:lnTo>
                <a:lnTo>
                  <a:pt x="137487" y="175226"/>
                </a:lnTo>
                <a:lnTo>
                  <a:pt x="137487" y="99994"/>
                </a:lnTo>
                <a:close/>
              </a:path>
              <a:path w="955040" h="178434">
                <a:moveTo>
                  <a:pt x="137487" y="3125"/>
                </a:moveTo>
                <a:lnTo>
                  <a:pt x="102636" y="3125"/>
                </a:lnTo>
                <a:lnTo>
                  <a:pt x="102636" y="70910"/>
                </a:lnTo>
                <a:lnTo>
                  <a:pt x="137487" y="70910"/>
                </a:lnTo>
                <a:lnTo>
                  <a:pt x="137487" y="3125"/>
                </a:lnTo>
                <a:close/>
              </a:path>
              <a:path w="955040" h="178434">
                <a:moveTo>
                  <a:pt x="206513" y="3125"/>
                </a:moveTo>
                <a:lnTo>
                  <a:pt x="174067" y="3125"/>
                </a:lnTo>
                <a:lnTo>
                  <a:pt x="174067" y="175226"/>
                </a:lnTo>
                <a:lnTo>
                  <a:pt x="208677" y="175226"/>
                </a:lnTo>
                <a:lnTo>
                  <a:pt x="244250" y="117698"/>
                </a:lnTo>
                <a:lnTo>
                  <a:pt x="206513" y="117698"/>
                </a:lnTo>
                <a:lnTo>
                  <a:pt x="206513" y="3125"/>
                </a:lnTo>
                <a:close/>
              </a:path>
              <a:path w="955040" h="178434">
                <a:moveTo>
                  <a:pt x="310835" y="62496"/>
                </a:moveTo>
                <a:lnTo>
                  <a:pt x="278384" y="62496"/>
                </a:lnTo>
                <a:lnTo>
                  <a:pt x="278384" y="175226"/>
                </a:lnTo>
                <a:lnTo>
                  <a:pt x="310835" y="175226"/>
                </a:lnTo>
                <a:lnTo>
                  <a:pt x="310835" y="62496"/>
                </a:lnTo>
                <a:close/>
              </a:path>
              <a:path w="955040" h="178434">
                <a:moveTo>
                  <a:pt x="310835" y="3125"/>
                </a:moveTo>
                <a:lnTo>
                  <a:pt x="276221" y="3125"/>
                </a:lnTo>
                <a:lnTo>
                  <a:pt x="206513" y="117698"/>
                </a:lnTo>
                <a:lnTo>
                  <a:pt x="244250" y="117698"/>
                </a:lnTo>
                <a:lnTo>
                  <a:pt x="278384" y="62496"/>
                </a:lnTo>
                <a:lnTo>
                  <a:pt x="310835" y="62496"/>
                </a:lnTo>
                <a:lnTo>
                  <a:pt x="310835" y="3125"/>
                </a:lnTo>
                <a:close/>
              </a:path>
              <a:path w="955040" h="178434">
                <a:moveTo>
                  <a:pt x="365597" y="125229"/>
                </a:moveTo>
                <a:lnTo>
                  <a:pt x="333867" y="135566"/>
                </a:lnTo>
                <a:lnTo>
                  <a:pt x="338285" y="146961"/>
                </a:lnTo>
                <a:lnTo>
                  <a:pt x="343668" y="156388"/>
                </a:lnTo>
                <a:lnTo>
                  <a:pt x="387184" y="177788"/>
                </a:lnTo>
                <a:lnTo>
                  <a:pt x="399967" y="178352"/>
                </a:lnTo>
                <a:lnTo>
                  <a:pt x="415493" y="177474"/>
                </a:lnTo>
                <a:lnTo>
                  <a:pt x="456962" y="156787"/>
                </a:lnTo>
                <a:lnTo>
                  <a:pt x="461057" y="149987"/>
                </a:lnTo>
                <a:lnTo>
                  <a:pt x="390913" y="149987"/>
                </a:lnTo>
                <a:lnTo>
                  <a:pt x="384185" y="148464"/>
                </a:lnTo>
                <a:lnTo>
                  <a:pt x="373287" y="142337"/>
                </a:lnTo>
                <a:lnTo>
                  <a:pt x="368869" y="135566"/>
                </a:lnTo>
                <a:lnTo>
                  <a:pt x="365597" y="125229"/>
                </a:lnTo>
                <a:close/>
              </a:path>
              <a:path w="955040" h="178434">
                <a:moveTo>
                  <a:pt x="456631" y="28365"/>
                </a:moveTo>
                <a:lnTo>
                  <a:pt x="407261" y="28365"/>
                </a:lnTo>
                <a:lnTo>
                  <a:pt x="413787" y="30528"/>
                </a:lnTo>
                <a:lnTo>
                  <a:pt x="422923" y="39140"/>
                </a:lnTo>
                <a:lnTo>
                  <a:pt x="425207" y="44428"/>
                </a:lnTo>
                <a:lnTo>
                  <a:pt x="425207" y="58609"/>
                </a:lnTo>
                <a:lnTo>
                  <a:pt x="422401" y="64980"/>
                </a:lnTo>
                <a:lnTo>
                  <a:pt x="411144" y="74513"/>
                </a:lnTo>
                <a:lnTo>
                  <a:pt x="403012" y="76918"/>
                </a:lnTo>
                <a:lnTo>
                  <a:pt x="388429" y="76918"/>
                </a:lnTo>
                <a:lnTo>
                  <a:pt x="388429" y="102877"/>
                </a:lnTo>
                <a:lnTo>
                  <a:pt x="396323" y="102877"/>
                </a:lnTo>
                <a:lnTo>
                  <a:pt x="404351" y="103283"/>
                </a:lnTo>
                <a:lnTo>
                  <a:pt x="430495" y="119423"/>
                </a:lnTo>
                <a:lnTo>
                  <a:pt x="430495" y="132642"/>
                </a:lnTo>
                <a:lnTo>
                  <a:pt x="427972" y="138089"/>
                </a:lnTo>
                <a:lnTo>
                  <a:pt x="417916" y="147626"/>
                </a:lnTo>
                <a:lnTo>
                  <a:pt x="409902" y="149987"/>
                </a:lnTo>
                <a:lnTo>
                  <a:pt x="461057" y="149987"/>
                </a:lnTo>
                <a:lnTo>
                  <a:pt x="462157" y="148160"/>
                </a:lnTo>
                <a:lnTo>
                  <a:pt x="465271" y="138443"/>
                </a:lnTo>
                <a:lnTo>
                  <a:pt x="466308" y="127635"/>
                </a:lnTo>
                <a:lnTo>
                  <a:pt x="465775" y="120053"/>
                </a:lnTo>
                <a:lnTo>
                  <a:pt x="440142" y="87693"/>
                </a:lnTo>
                <a:lnTo>
                  <a:pt x="432136" y="84449"/>
                </a:lnTo>
                <a:lnTo>
                  <a:pt x="438731" y="80520"/>
                </a:lnTo>
                <a:lnTo>
                  <a:pt x="460300" y="52920"/>
                </a:lnTo>
                <a:lnTo>
                  <a:pt x="460269" y="44428"/>
                </a:lnTo>
                <a:lnTo>
                  <a:pt x="459338" y="35988"/>
                </a:lnTo>
                <a:lnTo>
                  <a:pt x="456631" y="28365"/>
                </a:lnTo>
                <a:close/>
              </a:path>
              <a:path w="955040" h="178434">
                <a:moveTo>
                  <a:pt x="399127" y="0"/>
                </a:moveTo>
                <a:lnTo>
                  <a:pt x="376045" y="2629"/>
                </a:lnTo>
                <a:lnTo>
                  <a:pt x="357994" y="10516"/>
                </a:lnTo>
                <a:lnTo>
                  <a:pt x="344976" y="23662"/>
                </a:lnTo>
                <a:lnTo>
                  <a:pt x="336991" y="42066"/>
                </a:lnTo>
                <a:lnTo>
                  <a:pt x="370883" y="49997"/>
                </a:lnTo>
                <a:lnTo>
                  <a:pt x="374901" y="40533"/>
                </a:lnTo>
                <a:lnTo>
                  <a:pt x="380888" y="33773"/>
                </a:lnTo>
                <a:lnTo>
                  <a:pt x="388843" y="29717"/>
                </a:lnTo>
                <a:lnTo>
                  <a:pt x="398764" y="28365"/>
                </a:lnTo>
                <a:lnTo>
                  <a:pt x="456631" y="28365"/>
                </a:lnTo>
                <a:lnTo>
                  <a:pt x="456449" y="27853"/>
                </a:lnTo>
                <a:lnTo>
                  <a:pt x="425712" y="3335"/>
                </a:lnTo>
                <a:lnTo>
                  <a:pt x="413345" y="833"/>
                </a:lnTo>
                <a:lnTo>
                  <a:pt x="399127" y="0"/>
                </a:lnTo>
                <a:close/>
              </a:path>
              <a:path w="955040" h="178434">
                <a:moveTo>
                  <a:pt x="532288" y="3125"/>
                </a:moveTo>
                <a:lnTo>
                  <a:pt x="497437" y="3125"/>
                </a:lnTo>
                <a:lnTo>
                  <a:pt x="497437" y="175226"/>
                </a:lnTo>
                <a:lnTo>
                  <a:pt x="532288" y="175226"/>
                </a:lnTo>
                <a:lnTo>
                  <a:pt x="532288" y="99994"/>
                </a:lnTo>
                <a:lnTo>
                  <a:pt x="583878" y="99994"/>
                </a:lnTo>
                <a:lnTo>
                  <a:pt x="578801" y="93301"/>
                </a:lnTo>
                <a:lnTo>
                  <a:pt x="572428" y="88855"/>
                </a:lnTo>
                <a:lnTo>
                  <a:pt x="564699" y="86692"/>
                </a:lnTo>
                <a:lnTo>
                  <a:pt x="570945" y="83167"/>
                </a:lnTo>
                <a:lnTo>
                  <a:pt x="575312" y="79401"/>
                </a:lnTo>
                <a:lnTo>
                  <a:pt x="577121" y="76436"/>
                </a:lnTo>
                <a:lnTo>
                  <a:pt x="532288" y="76436"/>
                </a:lnTo>
                <a:lnTo>
                  <a:pt x="532288" y="3125"/>
                </a:lnTo>
                <a:close/>
              </a:path>
              <a:path w="955040" h="178434">
                <a:moveTo>
                  <a:pt x="583878" y="99994"/>
                </a:moveTo>
                <a:lnTo>
                  <a:pt x="532288" y="99994"/>
                </a:lnTo>
                <a:lnTo>
                  <a:pt x="538099" y="100073"/>
                </a:lnTo>
                <a:lnTo>
                  <a:pt x="542382" y="101152"/>
                </a:lnTo>
                <a:lnTo>
                  <a:pt x="548031" y="105401"/>
                </a:lnTo>
                <a:lnTo>
                  <a:pt x="551638" y="110689"/>
                </a:lnTo>
                <a:lnTo>
                  <a:pt x="556045" y="119181"/>
                </a:lnTo>
                <a:lnTo>
                  <a:pt x="559969" y="126673"/>
                </a:lnTo>
                <a:lnTo>
                  <a:pt x="560372" y="127275"/>
                </a:lnTo>
                <a:lnTo>
                  <a:pt x="562053" y="130277"/>
                </a:lnTo>
                <a:lnTo>
                  <a:pt x="562373" y="130917"/>
                </a:lnTo>
                <a:lnTo>
                  <a:pt x="583006" y="175226"/>
                </a:lnTo>
                <a:lnTo>
                  <a:pt x="623869" y="175226"/>
                </a:lnTo>
                <a:lnTo>
                  <a:pt x="600433" y="128113"/>
                </a:lnTo>
                <a:lnTo>
                  <a:pt x="596015" y="119528"/>
                </a:lnTo>
                <a:lnTo>
                  <a:pt x="591778" y="111976"/>
                </a:lnTo>
                <a:lnTo>
                  <a:pt x="587687" y="105401"/>
                </a:lnTo>
                <a:lnTo>
                  <a:pt x="583878" y="99994"/>
                </a:lnTo>
                <a:close/>
              </a:path>
              <a:path w="955040" h="178434">
                <a:moveTo>
                  <a:pt x="622184" y="1922"/>
                </a:moveTo>
                <a:lnTo>
                  <a:pt x="617940" y="2045"/>
                </a:lnTo>
                <a:lnTo>
                  <a:pt x="617137" y="2045"/>
                </a:lnTo>
                <a:lnTo>
                  <a:pt x="605952" y="2473"/>
                </a:lnTo>
                <a:lnTo>
                  <a:pt x="571458" y="20953"/>
                </a:lnTo>
                <a:lnTo>
                  <a:pt x="556657" y="53550"/>
                </a:lnTo>
                <a:lnTo>
                  <a:pt x="553210" y="61324"/>
                </a:lnTo>
                <a:lnTo>
                  <a:pt x="532288" y="76436"/>
                </a:lnTo>
                <a:lnTo>
                  <a:pt x="577121" y="76436"/>
                </a:lnTo>
                <a:lnTo>
                  <a:pt x="580241" y="71389"/>
                </a:lnTo>
                <a:lnTo>
                  <a:pt x="582523" y="66421"/>
                </a:lnTo>
                <a:lnTo>
                  <a:pt x="588614" y="49234"/>
                </a:lnTo>
                <a:lnTo>
                  <a:pt x="591620" y="41824"/>
                </a:lnTo>
                <a:lnTo>
                  <a:pt x="595706" y="34615"/>
                </a:lnTo>
                <a:lnTo>
                  <a:pt x="598349" y="31929"/>
                </a:lnTo>
                <a:lnTo>
                  <a:pt x="604918" y="28404"/>
                </a:lnTo>
                <a:lnTo>
                  <a:pt x="610128" y="27522"/>
                </a:lnTo>
                <a:lnTo>
                  <a:pt x="622184" y="27522"/>
                </a:lnTo>
                <a:lnTo>
                  <a:pt x="622184" y="1922"/>
                </a:lnTo>
                <a:close/>
              </a:path>
              <a:path w="955040" h="178434">
                <a:moveTo>
                  <a:pt x="622184" y="27522"/>
                </a:moveTo>
                <a:lnTo>
                  <a:pt x="617255" y="27522"/>
                </a:lnTo>
                <a:lnTo>
                  <a:pt x="622184" y="27641"/>
                </a:lnTo>
                <a:close/>
              </a:path>
              <a:path w="955040" h="178434">
                <a:moveTo>
                  <a:pt x="729748" y="3125"/>
                </a:moveTo>
                <a:lnTo>
                  <a:pt x="692934" y="3125"/>
                </a:lnTo>
                <a:lnTo>
                  <a:pt x="626112" y="175226"/>
                </a:lnTo>
                <a:lnTo>
                  <a:pt x="662969" y="175226"/>
                </a:lnTo>
                <a:lnTo>
                  <a:pt x="677268" y="136048"/>
                </a:lnTo>
                <a:lnTo>
                  <a:pt x="782997" y="136048"/>
                </a:lnTo>
                <a:lnTo>
                  <a:pt x="771346" y="106963"/>
                </a:lnTo>
                <a:lnTo>
                  <a:pt x="687844" y="106963"/>
                </a:lnTo>
                <a:lnTo>
                  <a:pt x="711079" y="43265"/>
                </a:lnTo>
                <a:lnTo>
                  <a:pt x="745828" y="43265"/>
                </a:lnTo>
                <a:lnTo>
                  <a:pt x="729748" y="3125"/>
                </a:lnTo>
                <a:close/>
              </a:path>
              <a:path w="955040" h="178434">
                <a:moveTo>
                  <a:pt x="782997" y="136048"/>
                </a:moveTo>
                <a:lnTo>
                  <a:pt x="746293" y="136048"/>
                </a:lnTo>
                <a:lnTo>
                  <a:pt x="761155" y="175226"/>
                </a:lnTo>
                <a:lnTo>
                  <a:pt x="798692" y="175226"/>
                </a:lnTo>
                <a:lnTo>
                  <a:pt x="782997" y="136048"/>
                </a:lnTo>
                <a:close/>
              </a:path>
              <a:path w="955040" h="178434">
                <a:moveTo>
                  <a:pt x="745828" y="43265"/>
                </a:moveTo>
                <a:lnTo>
                  <a:pt x="711079" y="43265"/>
                </a:lnTo>
                <a:lnTo>
                  <a:pt x="734997" y="106963"/>
                </a:lnTo>
                <a:lnTo>
                  <a:pt x="771346" y="106963"/>
                </a:lnTo>
                <a:lnTo>
                  <a:pt x="745828" y="43265"/>
                </a:lnTo>
                <a:close/>
              </a:path>
              <a:path w="955040" h="178434">
                <a:moveTo>
                  <a:pt x="954971" y="3125"/>
                </a:moveTo>
                <a:lnTo>
                  <a:pt x="881780" y="3125"/>
                </a:lnTo>
                <a:lnTo>
                  <a:pt x="869664" y="3387"/>
                </a:lnTo>
                <a:lnTo>
                  <a:pt x="831244" y="13446"/>
                </a:lnTo>
                <a:lnTo>
                  <a:pt x="814118" y="51480"/>
                </a:lnTo>
                <a:lnTo>
                  <a:pt x="814785" y="60200"/>
                </a:lnTo>
                <a:lnTo>
                  <a:pt x="838747" y="93196"/>
                </a:lnTo>
                <a:lnTo>
                  <a:pt x="859388" y="99270"/>
                </a:lnTo>
                <a:lnTo>
                  <a:pt x="852015" y="103479"/>
                </a:lnTo>
                <a:lnTo>
                  <a:pt x="827050" y="132402"/>
                </a:lnTo>
                <a:lnTo>
                  <a:pt x="800178" y="175226"/>
                </a:lnTo>
                <a:lnTo>
                  <a:pt x="841719" y="175226"/>
                </a:lnTo>
                <a:lnTo>
                  <a:pt x="866639" y="137650"/>
                </a:lnTo>
                <a:lnTo>
                  <a:pt x="874233" y="126639"/>
                </a:lnTo>
                <a:lnTo>
                  <a:pt x="902051" y="103356"/>
                </a:lnTo>
                <a:lnTo>
                  <a:pt x="954971" y="103356"/>
                </a:lnTo>
                <a:lnTo>
                  <a:pt x="954971" y="75957"/>
                </a:lnTo>
                <a:lnTo>
                  <a:pt x="894402" y="75957"/>
                </a:lnTo>
                <a:lnTo>
                  <a:pt x="884577" y="75875"/>
                </a:lnTo>
                <a:lnTo>
                  <a:pt x="849934" y="59653"/>
                </a:lnTo>
                <a:lnTo>
                  <a:pt x="849934" y="47793"/>
                </a:lnTo>
                <a:lnTo>
                  <a:pt x="954971" y="32209"/>
                </a:lnTo>
                <a:lnTo>
                  <a:pt x="954971" y="3125"/>
                </a:lnTo>
                <a:close/>
              </a:path>
              <a:path w="955040" h="178434">
                <a:moveTo>
                  <a:pt x="954971" y="103356"/>
                </a:moveTo>
                <a:lnTo>
                  <a:pt x="920120" y="103356"/>
                </a:lnTo>
                <a:lnTo>
                  <a:pt x="920120" y="175226"/>
                </a:lnTo>
                <a:lnTo>
                  <a:pt x="954971" y="175226"/>
                </a:lnTo>
                <a:lnTo>
                  <a:pt x="954971" y="103356"/>
                </a:lnTo>
                <a:close/>
              </a:path>
              <a:path w="955040" h="178434">
                <a:moveTo>
                  <a:pt x="954971" y="32209"/>
                </a:moveTo>
                <a:lnTo>
                  <a:pt x="920120" y="32209"/>
                </a:lnTo>
                <a:lnTo>
                  <a:pt x="920120" y="75957"/>
                </a:lnTo>
                <a:lnTo>
                  <a:pt x="954971" y="75957"/>
                </a:lnTo>
                <a:lnTo>
                  <a:pt x="954971" y="32209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1788488" y="7470132"/>
            <a:ext cx="1221740" cy="178435"/>
          </a:xfrm>
          <a:custGeom>
            <a:avLst/>
            <a:gdLst/>
            <a:ahLst/>
            <a:cxnLst/>
            <a:rect l="l" t="t" r="r" b="b"/>
            <a:pathLst>
              <a:path w="1221740" h="178434">
                <a:moveTo>
                  <a:pt x="68825" y="3125"/>
                </a:moveTo>
                <a:lnTo>
                  <a:pt x="0" y="3125"/>
                </a:lnTo>
                <a:lnTo>
                  <a:pt x="0" y="175226"/>
                </a:lnTo>
                <a:lnTo>
                  <a:pt x="58607" y="175226"/>
                </a:lnTo>
                <a:lnTo>
                  <a:pt x="85704" y="174810"/>
                </a:lnTo>
                <a:lnTo>
                  <a:pt x="130158" y="161446"/>
                </a:lnTo>
                <a:lnTo>
                  <a:pt x="139736" y="146142"/>
                </a:lnTo>
                <a:lnTo>
                  <a:pt x="34851" y="146142"/>
                </a:lnTo>
                <a:lnTo>
                  <a:pt x="34851" y="99994"/>
                </a:lnTo>
                <a:lnTo>
                  <a:pt x="136293" y="99994"/>
                </a:lnTo>
                <a:lnTo>
                  <a:pt x="135806" y="99231"/>
                </a:lnTo>
                <a:lnTo>
                  <a:pt x="131125" y="94108"/>
                </a:lnTo>
                <a:lnTo>
                  <a:pt x="125550" y="89792"/>
                </a:lnTo>
                <a:lnTo>
                  <a:pt x="119074" y="86279"/>
                </a:lnTo>
                <a:lnTo>
                  <a:pt x="111690" y="83567"/>
                </a:lnTo>
                <a:lnTo>
                  <a:pt x="119101" y="80201"/>
                </a:lnTo>
                <a:lnTo>
                  <a:pt x="124988" y="75194"/>
                </a:lnTo>
                <a:lnTo>
                  <a:pt x="127442" y="71389"/>
                </a:lnTo>
                <a:lnTo>
                  <a:pt x="34851" y="71389"/>
                </a:lnTo>
                <a:lnTo>
                  <a:pt x="34851" y="31730"/>
                </a:lnTo>
                <a:lnTo>
                  <a:pt x="133759" y="31730"/>
                </a:lnTo>
                <a:lnTo>
                  <a:pt x="126993" y="20271"/>
                </a:lnTo>
                <a:lnTo>
                  <a:pt x="86682" y="3546"/>
                </a:lnTo>
                <a:lnTo>
                  <a:pt x="78411" y="3230"/>
                </a:lnTo>
                <a:lnTo>
                  <a:pt x="68825" y="3125"/>
                </a:lnTo>
                <a:close/>
              </a:path>
              <a:path w="1221740" h="178434">
                <a:moveTo>
                  <a:pt x="136293" y="99994"/>
                </a:moveTo>
                <a:lnTo>
                  <a:pt x="62934" y="99994"/>
                </a:lnTo>
                <a:lnTo>
                  <a:pt x="73766" y="100151"/>
                </a:lnTo>
                <a:lnTo>
                  <a:pt x="82520" y="100619"/>
                </a:lnTo>
                <a:lnTo>
                  <a:pt x="104637" y="110369"/>
                </a:lnTo>
                <a:lnTo>
                  <a:pt x="107161" y="113973"/>
                </a:lnTo>
                <a:lnTo>
                  <a:pt x="108305" y="117996"/>
                </a:lnTo>
                <a:lnTo>
                  <a:pt x="108403" y="129675"/>
                </a:lnTo>
                <a:lnTo>
                  <a:pt x="106761" y="134526"/>
                </a:lnTo>
                <a:lnTo>
                  <a:pt x="103517" y="138211"/>
                </a:lnTo>
                <a:lnTo>
                  <a:pt x="100270" y="141855"/>
                </a:lnTo>
                <a:lnTo>
                  <a:pt x="96066" y="144141"/>
                </a:lnTo>
                <a:lnTo>
                  <a:pt x="90896" y="145102"/>
                </a:lnTo>
                <a:lnTo>
                  <a:pt x="87533" y="145782"/>
                </a:lnTo>
                <a:lnTo>
                  <a:pt x="79560" y="146142"/>
                </a:lnTo>
                <a:lnTo>
                  <a:pt x="139736" y="146142"/>
                </a:lnTo>
                <a:lnTo>
                  <a:pt x="142416" y="140695"/>
                </a:lnTo>
                <a:lnTo>
                  <a:pt x="144219" y="133082"/>
                </a:lnTo>
                <a:lnTo>
                  <a:pt x="144219" y="125229"/>
                </a:lnTo>
                <a:lnTo>
                  <a:pt x="143694" y="117996"/>
                </a:lnTo>
                <a:lnTo>
                  <a:pt x="142116" y="111254"/>
                </a:lnTo>
                <a:lnTo>
                  <a:pt x="139487" y="105001"/>
                </a:lnTo>
                <a:lnTo>
                  <a:pt x="136293" y="99994"/>
                </a:lnTo>
                <a:close/>
              </a:path>
              <a:path w="1221740" h="178434">
                <a:moveTo>
                  <a:pt x="133759" y="31730"/>
                </a:moveTo>
                <a:lnTo>
                  <a:pt x="54803" y="31730"/>
                </a:lnTo>
                <a:lnTo>
                  <a:pt x="74447" y="31880"/>
                </a:lnTo>
                <a:lnTo>
                  <a:pt x="80655" y="32066"/>
                </a:lnTo>
                <a:lnTo>
                  <a:pt x="101916" y="45951"/>
                </a:lnTo>
                <a:lnTo>
                  <a:pt x="101916" y="56808"/>
                </a:lnTo>
                <a:lnTo>
                  <a:pt x="71107" y="71389"/>
                </a:lnTo>
                <a:lnTo>
                  <a:pt x="127442" y="71389"/>
                </a:lnTo>
                <a:lnTo>
                  <a:pt x="133643" y="61776"/>
                </a:lnTo>
                <a:lnTo>
                  <a:pt x="135806" y="54363"/>
                </a:lnTo>
                <a:lnTo>
                  <a:pt x="135806" y="38942"/>
                </a:lnTo>
                <a:lnTo>
                  <a:pt x="134073" y="32329"/>
                </a:lnTo>
                <a:lnTo>
                  <a:pt x="133957" y="32066"/>
                </a:lnTo>
                <a:lnTo>
                  <a:pt x="133759" y="31730"/>
                </a:lnTo>
                <a:close/>
              </a:path>
              <a:path w="1221740" h="178434">
                <a:moveTo>
                  <a:pt x="209397" y="3125"/>
                </a:moveTo>
                <a:lnTo>
                  <a:pt x="174546" y="3125"/>
                </a:lnTo>
                <a:lnTo>
                  <a:pt x="174546" y="175226"/>
                </a:lnTo>
                <a:lnTo>
                  <a:pt x="255751" y="175226"/>
                </a:lnTo>
                <a:lnTo>
                  <a:pt x="265890" y="174971"/>
                </a:lnTo>
                <a:lnTo>
                  <a:pt x="304191" y="160170"/>
                </a:lnTo>
                <a:lnTo>
                  <a:pt x="313545" y="146142"/>
                </a:lnTo>
                <a:lnTo>
                  <a:pt x="209397" y="146142"/>
                </a:lnTo>
                <a:lnTo>
                  <a:pt x="209397" y="100954"/>
                </a:lnTo>
                <a:lnTo>
                  <a:pt x="312867" y="100954"/>
                </a:lnTo>
                <a:lnTo>
                  <a:pt x="309272" y="94706"/>
                </a:lnTo>
                <a:lnTo>
                  <a:pt x="272830" y="73127"/>
                </a:lnTo>
                <a:lnTo>
                  <a:pt x="255830" y="71870"/>
                </a:lnTo>
                <a:lnTo>
                  <a:pt x="209397" y="71870"/>
                </a:lnTo>
                <a:lnTo>
                  <a:pt x="209397" y="3125"/>
                </a:lnTo>
                <a:close/>
              </a:path>
              <a:path w="1221740" h="178434">
                <a:moveTo>
                  <a:pt x="312867" y="100954"/>
                </a:moveTo>
                <a:lnTo>
                  <a:pt x="244692" y="100954"/>
                </a:lnTo>
                <a:lnTo>
                  <a:pt x="254485" y="101308"/>
                </a:lnTo>
                <a:lnTo>
                  <a:pt x="262654" y="102372"/>
                </a:lnTo>
                <a:lnTo>
                  <a:pt x="282229" y="129157"/>
                </a:lnTo>
                <a:lnTo>
                  <a:pt x="280587" y="133682"/>
                </a:lnTo>
                <a:lnTo>
                  <a:pt x="273939" y="141135"/>
                </a:lnTo>
                <a:lnTo>
                  <a:pt x="270132" y="143539"/>
                </a:lnTo>
                <a:lnTo>
                  <a:pt x="261597" y="145620"/>
                </a:lnTo>
                <a:lnTo>
                  <a:pt x="254066" y="146142"/>
                </a:lnTo>
                <a:lnTo>
                  <a:pt x="313545" y="146142"/>
                </a:lnTo>
                <a:lnTo>
                  <a:pt x="315761" y="140532"/>
                </a:lnTo>
                <a:lnTo>
                  <a:pt x="317475" y="132705"/>
                </a:lnTo>
                <a:lnTo>
                  <a:pt x="318046" y="124269"/>
                </a:lnTo>
                <a:lnTo>
                  <a:pt x="317497" y="116157"/>
                </a:lnTo>
                <a:lnTo>
                  <a:pt x="315851" y="108526"/>
                </a:lnTo>
                <a:lnTo>
                  <a:pt x="313071" y="101308"/>
                </a:lnTo>
                <a:lnTo>
                  <a:pt x="312867" y="100954"/>
                </a:lnTo>
                <a:close/>
              </a:path>
              <a:path w="1221740" h="178434">
                <a:moveTo>
                  <a:pt x="372847" y="3125"/>
                </a:moveTo>
                <a:lnTo>
                  <a:pt x="337992" y="3125"/>
                </a:lnTo>
                <a:lnTo>
                  <a:pt x="337992" y="175226"/>
                </a:lnTo>
                <a:lnTo>
                  <a:pt x="372847" y="175226"/>
                </a:lnTo>
                <a:lnTo>
                  <a:pt x="372847" y="3125"/>
                </a:lnTo>
                <a:close/>
              </a:path>
              <a:path w="1221740" h="178434">
                <a:moveTo>
                  <a:pt x="483217" y="0"/>
                </a:moveTo>
                <a:lnTo>
                  <a:pt x="436811" y="13384"/>
                </a:lnTo>
                <a:lnTo>
                  <a:pt x="408206" y="52396"/>
                </a:lnTo>
                <a:lnTo>
                  <a:pt x="402652" y="90580"/>
                </a:lnTo>
                <a:lnTo>
                  <a:pt x="404034" y="109838"/>
                </a:lnTo>
                <a:lnTo>
                  <a:pt x="424728" y="154674"/>
                </a:lnTo>
                <a:lnTo>
                  <a:pt x="464742" y="176646"/>
                </a:lnTo>
                <a:lnTo>
                  <a:pt x="481133" y="178111"/>
                </a:lnTo>
                <a:lnTo>
                  <a:pt x="494375" y="177247"/>
                </a:lnTo>
                <a:lnTo>
                  <a:pt x="535215" y="156511"/>
                </a:lnTo>
                <a:lnTo>
                  <a:pt x="541252" y="148306"/>
                </a:lnTo>
                <a:lnTo>
                  <a:pt x="480772" y="148306"/>
                </a:lnTo>
                <a:lnTo>
                  <a:pt x="471810" y="147442"/>
                </a:lnTo>
                <a:lnTo>
                  <a:pt x="441407" y="115916"/>
                </a:lnTo>
                <a:lnTo>
                  <a:pt x="438468" y="88013"/>
                </a:lnTo>
                <a:lnTo>
                  <a:pt x="439212" y="73697"/>
                </a:lnTo>
                <a:lnTo>
                  <a:pt x="456812" y="37529"/>
                </a:lnTo>
                <a:lnTo>
                  <a:pt x="481492" y="29805"/>
                </a:lnTo>
                <a:lnTo>
                  <a:pt x="543278" y="29805"/>
                </a:lnTo>
                <a:lnTo>
                  <a:pt x="540047" y="24838"/>
                </a:lnTo>
                <a:lnTo>
                  <a:pt x="534531" y="18709"/>
                </a:lnTo>
                <a:lnTo>
                  <a:pt x="523933" y="10529"/>
                </a:lnTo>
                <a:lnTo>
                  <a:pt x="511848" y="4682"/>
                </a:lnTo>
                <a:lnTo>
                  <a:pt x="498276" y="1171"/>
                </a:lnTo>
                <a:lnTo>
                  <a:pt x="483217" y="0"/>
                </a:lnTo>
                <a:close/>
              </a:path>
              <a:path w="1221740" h="178434">
                <a:moveTo>
                  <a:pt x="518990" y="111770"/>
                </a:moveTo>
                <a:lnTo>
                  <a:pt x="493686" y="146108"/>
                </a:lnTo>
                <a:lnTo>
                  <a:pt x="480772" y="148306"/>
                </a:lnTo>
                <a:lnTo>
                  <a:pt x="541252" y="148306"/>
                </a:lnTo>
                <a:lnTo>
                  <a:pt x="542309" y="146869"/>
                </a:lnTo>
                <a:lnTo>
                  <a:pt x="548119" y="135402"/>
                </a:lnTo>
                <a:lnTo>
                  <a:pt x="552639" y="122105"/>
                </a:lnTo>
                <a:lnTo>
                  <a:pt x="518990" y="111770"/>
                </a:lnTo>
                <a:close/>
              </a:path>
              <a:path w="1221740" h="178434">
                <a:moveTo>
                  <a:pt x="543278" y="29805"/>
                </a:moveTo>
                <a:lnTo>
                  <a:pt x="490705" y="29805"/>
                </a:lnTo>
                <a:lnTo>
                  <a:pt x="498560" y="32372"/>
                </a:lnTo>
                <a:lnTo>
                  <a:pt x="505047" y="37537"/>
                </a:lnTo>
                <a:lnTo>
                  <a:pt x="511498" y="42707"/>
                </a:lnTo>
                <a:lnTo>
                  <a:pt x="515743" y="49756"/>
                </a:lnTo>
                <a:lnTo>
                  <a:pt x="517787" y="58652"/>
                </a:lnTo>
                <a:lnTo>
                  <a:pt x="552160" y="50476"/>
                </a:lnTo>
                <a:lnTo>
                  <a:pt x="548853" y="40718"/>
                </a:lnTo>
                <a:lnTo>
                  <a:pt x="544819" y="32174"/>
                </a:lnTo>
                <a:lnTo>
                  <a:pt x="543278" y="29805"/>
                </a:lnTo>
                <a:close/>
              </a:path>
              <a:path w="1221740" h="178434">
                <a:moveTo>
                  <a:pt x="652593" y="0"/>
                </a:moveTo>
                <a:lnTo>
                  <a:pt x="609538" y="9696"/>
                </a:lnTo>
                <a:lnTo>
                  <a:pt x="580391" y="39576"/>
                </a:lnTo>
                <a:lnTo>
                  <a:pt x="569802" y="77583"/>
                </a:lnTo>
                <a:lnTo>
                  <a:pt x="569307" y="90216"/>
                </a:lnTo>
                <a:lnTo>
                  <a:pt x="570726" y="109716"/>
                </a:lnTo>
                <a:lnTo>
                  <a:pt x="591980" y="154876"/>
                </a:lnTo>
                <a:lnTo>
                  <a:pt x="634854" y="176886"/>
                </a:lnTo>
                <a:lnTo>
                  <a:pt x="653075" y="178352"/>
                </a:lnTo>
                <a:lnTo>
                  <a:pt x="671085" y="176879"/>
                </a:lnTo>
                <a:lnTo>
                  <a:pt x="687195" y="172458"/>
                </a:lnTo>
                <a:lnTo>
                  <a:pt x="701398" y="165085"/>
                </a:lnTo>
                <a:lnTo>
                  <a:pt x="713685" y="154757"/>
                </a:lnTo>
                <a:lnTo>
                  <a:pt x="718451" y="148546"/>
                </a:lnTo>
                <a:lnTo>
                  <a:pt x="652993" y="148546"/>
                </a:lnTo>
                <a:lnTo>
                  <a:pt x="643050" y="147601"/>
                </a:lnTo>
                <a:lnTo>
                  <a:pt x="608511" y="114779"/>
                </a:lnTo>
                <a:lnTo>
                  <a:pt x="605149" y="88574"/>
                </a:lnTo>
                <a:lnTo>
                  <a:pt x="605946" y="75122"/>
                </a:lnTo>
                <a:lnTo>
                  <a:pt x="625408" y="38103"/>
                </a:lnTo>
                <a:lnTo>
                  <a:pt x="652993" y="29805"/>
                </a:lnTo>
                <a:lnTo>
                  <a:pt x="718270" y="29805"/>
                </a:lnTo>
                <a:lnTo>
                  <a:pt x="713526" y="23638"/>
                </a:lnTo>
                <a:lnTo>
                  <a:pt x="701138" y="13301"/>
                </a:lnTo>
                <a:lnTo>
                  <a:pt x="686860" y="5914"/>
                </a:lnTo>
                <a:lnTo>
                  <a:pt x="670682" y="1479"/>
                </a:lnTo>
                <a:lnTo>
                  <a:pt x="652593" y="0"/>
                </a:lnTo>
                <a:close/>
              </a:path>
              <a:path w="1221740" h="178434">
                <a:moveTo>
                  <a:pt x="718270" y="29805"/>
                </a:moveTo>
                <a:lnTo>
                  <a:pt x="652993" y="29805"/>
                </a:lnTo>
                <a:lnTo>
                  <a:pt x="663284" y="30728"/>
                </a:lnTo>
                <a:lnTo>
                  <a:pt x="672408" y="33446"/>
                </a:lnTo>
                <a:lnTo>
                  <a:pt x="697297" y="62711"/>
                </a:lnTo>
                <a:lnTo>
                  <a:pt x="700545" y="88574"/>
                </a:lnTo>
                <a:lnTo>
                  <a:pt x="699712" y="102629"/>
                </a:lnTo>
                <a:lnTo>
                  <a:pt x="680047" y="140113"/>
                </a:lnTo>
                <a:lnTo>
                  <a:pt x="652993" y="148546"/>
                </a:lnTo>
                <a:lnTo>
                  <a:pt x="718451" y="148546"/>
                </a:lnTo>
                <a:lnTo>
                  <a:pt x="723601" y="141837"/>
                </a:lnTo>
                <a:lnTo>
                  <a:pt x="730688" y="126638"/>
                </a:lnTo>
                <a:lnTo>
                  <a:pt x="734943" y="109164"/>
                </a:lnTo>
                <a:lnTo>
                  <a:pt x="736305" y="90216"/>
                </a:lnTo>
                <a:lnTo>
                  <a:pt x="736302" y="88574"/>
                </a:lnTo>
                <a:lnTo>
                  <a:pt x="734934" y="69510"/>
                </a:lnTo>
                <a:lnTo>
                  <a:pt x="730652" y="51914"/>
                </a:lnTo>
                <a:lnTo>
                  <a:pt x="723516" y="36625"/>
                </a:lnTo>
                <a:lnTo>
                  <a:pt x="718270" y="29805"/>
                </a:lnTo>
                <a:close/>
              </a:path>
              <a:path w="1221740" h="178434">
                <a:moveTo>
                  <a:pt x="798814" y="3125"/>
                </a:moveTo>
                <a:lnTo>
                  <a:pt x="763963" y="3125"/>
                </a:lnTo>
                <a:lnTo>
                  <a:pt x="763963" y="175226"/>
                </a:lnTo>
                <a:lnTo>
                  <a:pt x="798814" y="175226"/>
                </a:lnTo>
                <a:lnTo>
                  <a:pt x="798814" y="99994"/>
                </a:lnTo>
                <a:lnTo>
                  <a:pt x="850404" y="99994"/>
                </a:lnTo>
                <a:lnTo>
                  <a:pt x="845327" y="93301"/>
                </a:lnTo>
                <a:lnTo>
                  <a:pt x="838954" y="88855"/>
                </a:lnTo>
                <a:lnTo>
                  <a:pt x="831225" y="86692"/>
                </a:lnTo>
                <a:lnTo>
                  <a:pt x="837471" y="83167"/>
                </a:lnTo>
                <a:lnTo>
                  <a:pt x="841838" y="79401"/>
                </a:lnTo>
                <a:lnTo>
                  <a:pt x="843647" y="76436"/>
                </a:lnTo>
                <a:lnTo>
                  <a:pt x="798814" y="76436"/>
                </a:lnTo>
                <a:lnTo>
                  <a:pt x="798814" y="3125"/>
                </a:lnTo>
                <a:close/>
              </a:path>
              <a:path w="1221740" h="178434">
                <a:moveTo>
                  <a:pt x="850404" y="99994"/>
                </a:moveTo>
                <a:lnTo>
                  <a:pt x="798814" y="99994"/>
                </a:lnTo>
                <a:lnTo>
                  <a:pt x="804625" y="100073"/>
                </a:lnTo>
                <a:lnTo>
                  <a:pt x="808908" y="101152"/>
                </a:lnTo>
                <a:lnTo>
                  <a:pt x="814557" y="105401"/>
                </a:lnTo>
                <a:lnTo>
                  <a:pt x="818164" y="110689"/>
                </a:lnTo>
                <a:lnTo>
                  <a:pt x="822571" y="119181"/>
                </a:lnTo>
                <a:lnTo>
                  <a:pt x="826495" y="126673"/>
                </a:lnTo>
                <a:lnTo>
                  <a:pt x="826898" y="127275"/>
                </a:lnTo>
                <a:lnTo>
                  <a:pt x="828579" y="130277"/>
                </a:lnTo>
                <a:lnTo>
                  <a:pt x="828899" y="130917"/>
                </a:lnTo>
                <a:lnTo>
                  <a:pt x="849532" y="175226"/>
                </a:lnTo>
                <a:lnTo>
                  <a:pt x="890395" y="175226"/>
                </a:lnTo>
                <a:lnTo>
                  <a:pt x="866959" y="128113"/>
                </a:lnTo>
                <a:lnTo>
                  <a:pt x="862541" y="119528"/>
                </a:lnTo>
                <a:lnTo>
                  <a:pt x="858304" y="111976"/>
                </a:lnTo>
                <a:lnTo>
                  <a:pt x="854213" y="105401"/>
                </a:lnTo>
                <a:lnTo>
                  <a:pt x="850404" y="99994"/>
                </a:lnTo>
                <a:close/>
              </a:path>
              <a:path w="1221740" h="178434">
                <a:moveTo>
                  <a:pt x="888710" y="1922"/>
                </a:moveTo>
                <a:lnTo>
                  <a:pt x="884466" y="2045"/>
                </a:lnTo>
                <a:lnTo>
                  <a:pt x="883663" y="2045"/>
                </a:lnTo>
                <a:lnTo>
                  <a:pt x="872478" y="2473"/>
                </a:lnTo>
                <a:lnTo>
                  <a:pt x="837984" y="20953"/>
                </a:lnTo>
                <a:lnTo>
                  <a:pt x="823183" y="53550"/>
                </a:lnTo>
                <a:lnTo>
                  <a:pt x="819736" y="61324"/>
                </a:lnTo>
                <a:lnTo>
                  <a:pt x="798814" y="76436"/>
                </a:lnTo>
                <a:lnTo>
                  <a:pt x="843647" y="76436"/>
                </a:lnTo>
                <a:lnTo>
                  <a:pt x="846767" y="71389"/>
                </a:lnTo>
                <a:lnTo>
                  <a:pt x="849049" y="66421"/>
                </a:lnTo>
                <a:lnTo>
                  <a:pt x="855140" y="49234"/>
                </a:lnTo>
                <a:lnTo>
                  <a:pt x="858146" y="41824"/>
                </a:lnTo>
                <a:lnTo>
                  <a:pt x="862232" y="34615"/>
                </a:lnTo>
                <a:lnTo>
                  <a:pt x="864875" y="31929"/>
                </a:lnTo>
                <a:lnTo>
                  <a:pt x="871444" y="28404"/>
                </a:lnTo>
                <a:lnTo>
                  <a:pt x="876654" y="27522"/>
                </a:lnTo>
                <a:lnTo>
                  <a:pt x="888710" y="27522"/>
                </a:lnTo>
                <a:lnTo>
                  <a:pt x="888710" y="1922"/>
                </a:lnTo>
                <a:close/>
              </a:path>
              <a:path w="1221740" h="178434">
                <a:moveTo>
                  <a:pt x="888710" y="27522"/>
                </a:moveTo>
                <a:lnTo>
                  <a:pt x="883781" y="27522"/>
                </a:lnTo>
                <a:lnTo>
                  <a:pt x="888710" y="27641"/>
                </a:lnTo>
                <a:close/>
              </a:path>
              <a:path w="1221740" h="178434">
                <a:moveTo>
                  <a:pt x="996274" y="3125"/>
                </a:moveTo>
                <a:lnTo>
                  <a:pt x="959460" y="3125"/>
                </a:lnTo>
                <a:lnTo>
                  <a:pt x="892638" y="175226"/>
                </a:lnTo>
                <a:lnTo>
                  <a:pt x="929495" y="175226"/>
                </a:lnTo>
                <a:lnTo>
                  <a:pt x="943794" y="136048"/>
                </a:lnTo>
                <a:lnTo>
                  <a:pt x="1049523" y="136048"/>
                </a:lnTo>
                <a:lnTo>
                  <a:pt x="1037872" y="106963"/>
                </a:lnTo>
                <a:lnTo>
                  <a:pt x="954370" y="106963"/>
                </a:lnTo>
                <a:lnTo>
                  <a:pt x="977605" y="43265"/>
                </a:lnTo>
                <a:lnTo>
                  <a:pt x="1012354" y="43265"/>
                </a:lnTo>
                <a:lnTo>
                  <a:pt x="996274" y="3125"/>
                </a:lnTo>
                <a:close/>
              </a:path>
              <a:path w="1221740" h="178434">
                <a:moveTo>
                  <a:pt x="1049523" y="136048"/>
                </a:moveTo>
                <a:lnTo>
                  <a:pt x="1012819" y="136048"/>
                </a:lnTo>
                <a:lnTo>
                  <a:pt x="1027681" y="175226"/>
                </a:lnTo>
                <a:lnTo>
                  <a:pt x="1065218" y="175226"/>
                </a:lnTo>
                <a:lnTo>
                  <a:pt x="1049523" y="136048"/>
                </a:lnTo>
                <a:close/>
              </a:path>
              <a:path w="1221740" h="178434">
                <a:moveTo>
                  <a:pt x="1012354" y="43265"/>
                </a:moveTo>
                <a:lnTo>
                  <a:pt x="977605" y="43265"/>
                </a:lnTo>
                <a:lnTo>
                  <a:pt x="1001523" y="106963"/>
                </a:lnTo>
                <a:lnTo>
                  <a:pt x="1037872" y="106963"/>
                </a:lnTo>
                <a:lnTo>
                  <a:pt x="1012354" y="43265"/>
                </a:lnTo>
                <a:close/>
              </a:path>
              <a:path w="1221740" h="178434">
                <a:moveTo>
                  <a:pt x="1221497" y="3125"/>
                </a:moveTo>
                <a:lnTo>
                  <a:pt x="1148306" y="3125"/>
                </a:lnTo>
                <a:lnTo>
                  <a:pt x="1136190" y="3387"/>
                </a:lnTo>
                <a:lnTo>
                  <a:pt x="1097770" y="13446"/>
                </a:lnTo>
                <a:lnTo>
                  <a:pt x="1080644" y="51480"/>
                </a:lnTo>
                <a:lnTo>
                  <a:pt x="1081311" y="60200"/>
                </a:lnTo>
                <a:lnTo>
                  <a:pt x="1105273" y="93196"/>
                </a:lnTo>
                <a:lnTo>
                  <a:pt x="1125914" y="99270"/>
                </a:lnTo>
                <a:lnTo>
                  <a:pt x="1118541" y="103479"/>
                </a:lnTo>
                <a:lnTo>
                  <a:pt x="1093576" y="132402"/>
                </a:lnTo>
                <a:lnTo>
                  <a:pt x="1066704" y="175226"/>
                </a:lnTo>
                <a:lnTo>
                  <a:pt x="1108245" y="175226"/>
                </a:lnTo>
                <a:lnTo>
                  <a:pt x="1133165" y="137650"/>
                </a:lnTo>
                <a:lnTo>
                  <a:pt x="1140759" y="126639"/>
                </a:lnTo>
                <a:lnTo>
                  <a:pt x="1168577" y="103356"/>
                </a:lnTo>
                <a:lnTo>
                  <a:pt x="1221497" y="103356"/>
                </a:lnTo>
                <a:lnTo>
                  <a:pt x="1221497" y="75957"/>
                </a:lnTo>
                <a:lnTo>
                  <a:pt x="1160928" y="75957"/>
                </a:lnTo>
                <a:lnTo>
                  <a:pt x="1151103" y="75875"/>
                </a:lnTo>
                <a:lnTo>
                  <a:pt x="1116460" y="59653"/>
                </a:lnTo>
                <a:lnTo>
                  <a:pt x="1116460" y="47793"/>
                </a:lnTo>
                <a:lnTo>
                  <a:pt x="1221497" y="32209"/>
                </a:lnTo>
                <a:lnTo>
                  <a:pt x="1221497" y="3125"/>
                </a:lnTo>
                <a:close/>
              </a:path>
              <a:path w="1221740" h="178434">
                <a:moveTo>
                  <a:pt x="1221497" y="103356"/>
                </a:moveTo>
                <a:lnTo>
                  <a:pt x="1186646" y="103356"/>
                </a:lnTo>
                <a:lnTo>
                  <a:pt x="1186646" y="175226"/>
                </a:lnTo>
                <a:lnTo>
                  <a:pt x="1221497" y="175226"/>
                </a:lnTo>
                <a:lnTo>
                  <a:pt x="1221497" y="103356"/>
                </a:lnTo>
                <a:close/>
              </a:path>
              <a:path w="1221740" h="178434">
                <a:moveTo>
                  <a:pt x="1221497" y="32209"/>
                </a:moveTo>
                <a:lnTo>
                  <a:pt x="1186646" y="32209"/>
                </a:lnTo>
                <a:lnTo>
                  <a:pt x="1186646" y="75957"/>
                </a:lnTo>
                <a:lnTo>
                  <a:pt x="1221497" y="75957"/>
                </a:lnTo>
                <a:lnTo>
                  <a:pt x="1221497" y="3220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3887828" y="7470132"/>
            <a:ext cx="1221740" cy="178435"/>
          </a:xfrm>
          <a:custGeom>
            <a:avLst/>
            <a:gdLst/>
            <a:ahLst/>
            <a:cxnLst/>
            <a:rect l="l" t="t" r="r" b="b"/>
            <a:pathLst>
              <a:path w="1221740" h="178434">
                <a:moveTo>
                  <a:pt x="68823" y="3125"/>
                </a:moveTo>
                <a:lnTo>
                  <a:pt x="0" y="3125"/>
                </a:lnTo>
                <a:lnTo>
                  <a:pt x="0" y="175226"/>
                </a:lnTo>
                <a:lnTo>
                  <a:pt x="58607" y="175226"/>
                </a:lnTo>
                <a:lnTo>
                  <a:pt x="85704" y="174810"/>
                </a:lnTo>
                <a:lnTo>
                  <a:pt x="130157" y="161446"/>
                </a:lnTo>
                <a:lnTo>
                  <a:pt x="139736" y="146142"/>
                </a:lnTo>
                <a:lnTo>
                  <a:pt x="34851" y="146142"/>
                </a:lnTo>
                <a:lnTo>
                  <a:pt x="34851" y="99994"/>
                </a:lnTo>
                <a:lnTo>
                  <a:pt x="136293" y="99994"/>
                </a:lnTo>
                <a:lnTo>
                  <a:pt x="135806" y="99231"/>
                </a:lnTo>
                <a:lnTo>
                  <a:pt x="131124" y="94108"/>
                </a:lnTo>
                <a:lnTo>
                  <a:pt x="125549" y="89792"/>
                </a:lnTo>
                <a:lnTo>
                  <a:pt x="119073" y="86279"/>
                </a:lnTo>
                <a:lnTo>
                  <a:pt x="111690" y="83567"/>
                </a:lnTo>
                <a:lnTo>
                  <a:pt x="119101" y="80201"/>
                </a:lnTo>
                <a:lnTo>
                  <a:pt x="124988" y="75194"/>
                </a:lnTo>
                <a:lnTo>
                  <a:pt x="127442" y="71389"/>
                </a:lnTo>
                <a:lnTo>
                  <a:pt x="34851" y="71389"/>
                </a:lnTo>
                <a:lnTo>
                  <a:pt x="34851" y="31730"/>
                </a:lnTo>
                <a:lnTo>
                  <a:pt x="133759" y="31730"/>
                </a:lnTo>
                <a:lnTo>
                  <a:pt x="126993" y="20271"/>
                </a:lnTo>
                <a:lnTo>
                  <a:pt x="86681" y="3546"/>
                </a:lnTo>
                <a:lnTo>
                  <a:pt x="78410" y="3230"/>
                </a:lnTo>
                <a:lnTo>
                  <a:pt x="68823" y="3125"/>
                </a:lnTo>
                <a:close/>
              </a:path>
              <a:path w="1221740" h="178434">
                <a:moveTo>
                  <a:pt x="136293" y="99994"/>
                </a:moveTo>
                <a:lnTo>
                  <a:pt x="62934" y="99994"/>
                </a:lnTo>
                <a:lnTo>
                  <a:pt x="73766" y="100151"/>
                </a:lnTo>
                <a:lnTo>
                  <a:pt x="82520" y="100619"/>
                </a:lnTo>
                <a:lnTo>
                  <a:pt x="104636" y="110369"/>
                </a:lnTo>
                <a:lnTo>
                  <a:pt x="107161" y="113973"/>
                </a:lnTo>
                <a:lnTo>
                  <a:pt x="108304" y="117996"/>
                </a:lnTo>
                <a:lnTo>
                  <a:pt x="108402" y="129675"/>
                </a:lnTo>
                <a:lnTo>
                  <a:pt x="106761" y="134526"/>
                </a:lnTo>
                <a:lnTo>
                  <a:pt x="103517" y="138211"/>
                </a:lnTo>
                <a:lnTo>
                  <a:pt x="100270" y="141855"/>
                </a:lnTo>
                <a:lnTo>
                  <a:pt x="96065" y="144141"/>
                </a:lnTo>
                <a:lnTo>
                  <a:pt x="90896" y="145102"/>
                </a:lnTo>
                <a:lnTo>
                  <a:pt x="87533" y="145782"/>
                </a:lnTo>
                <a:lnTo>
                  <a:pt x="79559" y="146142"/>
                </a:lnTo>
                <a:lnTo>
                  <a:pt x="139736" y="146142"/>
                </a:lnTo>
                <a:lnTo>
                  <a:pt x="142415" y="140695"/>
                </a:lnTo>
                <a:lnTo>
                  <a:pt x="144218" y="133082"/>
                </a:lnTo>
                <a:lnTo>
                  <a:pt x="144218" y="125229"/>
                </a:lnTo>
                <a:lnTo>
                  <a:pt x="143692" y="117996"/>
                </a:lnTo>
                <a:lnTo>
                  <a:pt x="142115" y="111254"/>
                </a:lnTo>
                <a:lnTo>
                  <a:pt x="139486" y="105001"/>
                </a:lnTo>
                <a:lnTo>
                  <a:pt x="136293" y="99994"/>
                </a:lnTo>
                <a:close/>
              </a:path>
              <a:path w="1221740" h="178434">
                <a:moveTo>
                  <a:pt x="133759" y="31730"/>
                </a:moveTo>
                <a:lnTo>
                  <a:pt x="54801" y="31730"/>
                </a:lnTo>
                <a:lnTo>
                  <a:pt x="74447" y="31880"/>
                </a:lnTo>
                <a:lnTo>
                  <a:pt x="80655" y="32066"/>
                </a:lnTo>
                <a:lnTo>
                  <a:pt x="101914" y="45951"/>
                </a:lnTo>
                <a:lnTo>
                  <a:pt x="101914" y="56808"/>
                </a:lnTo>
                <a:lnTo>
                  <a:pt x="71107" y="71389"/>
                </a:lnTo>
                <a:lnTo>
                  <a:pt x="127442" y="71389"/>
                </a:lnTo>
                <a:lnTo>
                  <a:pt x="133642" y="61776"/>
                </a:lnTo>
                <a:lnTo>
                  <a:pt x="135806" y="54363"/>
                </a:lnTo>
                <a:lnTo>
                  <a:pt x="135806" y="38942"/>
                </a:lnTo>
                <a:lnTo>
                  <a:pt x="134073" y="32329"/>
                </a:lnTo>
                <a:lnTo>
                  <a:pt x="133957" y="32066"/>
                </a:lnTo>
                <a:lnTo>
                  <a:pt x="133759" y="31730"/>
                </a:lnTo>
                <a:close/>
              </a:path>
              <a:path w="1221740" h="178434">
                <a:moveTo>
                  <a:pt x="209397" y="3125"/>
                </a:moveTo>
                <a:lnTo>
                  <a:pt x="174544" y="3125"/>
                </a:lnTo>
                <a:lnTo>
                  <a:pt x="174544" y="175226"/>
                </a:lnTo>
                <a:lnTo>
                  <a:pt x="255751" y="175226"/>
                </a:lnTo>
                <a:lnTo>
                  <a:pt x="265890" y="174971"/>
                </a:lnTo>
                <a:lnTo>
                  <a:pt x="304190" y="160170"/>
                </a:lnTo>
                <a:lnTo>
                  <a:pt x="313544" y="146142"/>
                </a:lnTo>
                <a:lnTo>
                  <a:pt x="209397" y="146142"/>
                </a:lnTo>
                <a:lnTo>
                  <a:pt x="209397" y="100954"/>
                </a:lnTo>
                <a:lnTo>
                  <a:pt x="312867" y="100954"/>
                </a:lnTo>
                <a:lnTo>
                  <a:pt x="309271" y="94706"/>
                </a:lnTo>
                <a:lnTo>
                  <a:pt x="272830" y="73127"/>
                </a:lnTo>
                <a:lnTo>
                  <a:pt x="255830" y="71870"/>
                </a:lnTo>
                <a:lnTo>
                  <a:pt x="209397" y="71870"/>
                </a:lnTo>
                <a:lnTo>
                  <a:pt x="209397" y="3125"/>
                </a:lnTo>
                <a:close/>
              </a:path>
              <a:path w="1221740" h="178434">
                <a:moveTo>
                  <a:pt x="312867" y="100954"/>
                </a:moveTo>
                <a:lnTo>
                  <a:pt x="244692" y="100954"/>
                </a:lnTo>
                <a:lnTo>
                  <a:pt x="254485" y="101308"/>
                </a:lnTo>
                <a:lnTo>
                  <a:pt x="262654" y="102372"/>
                </a:lnTo>
                <a:lnTo>
                  <a:pt x="282228" y="129157"/>
                </a:lnTo>
                <a:lnTo>
                  <a:pt x="280587" y="133682"/>
                </a:lnTo>
                <a:lnTo>
                  <a:pt x="273937" y="141135"/>
                </a:lnTo>
                <a:lnTo>
                  <a:pt x="270132" y="143539"/>
                </a:lnTo>
                <a:lnTo>
                  <a:pt x="261597" y="145620"/>
                </a:lnTo>
                <a:lnTo>
                  <a:pt x="254066" y="146142"/>
                </a:lnTo>
                <a:lnTo>
                  <a:pt x="313544" y="146142"/>
                </a:lnTo>
                <a:lnTo>
                  <a:pt x="315760" y="140532"/>
                </a:lnTo>
                <a:lnTo>
                  <a:pt x="317473" y="132705"/>
                </a:lnTo>
                <a:lnTo>
                  <a:pt x="318044" y="124269"/>
                </a:lnTo>
                <a:lnTo>
                  <a:pt x="317496" y="116157"/>
                </a:lnTo>
                <a:lnTo>
                  <a:pt x="315850" y="108526"/>
                </a:lnTo>
                <a:lnTo>
                  <a:pt x="313070" y="101308"/>
                </a:lnTo>
                <a:lnTo>
                  <a:pt x="312867" y="100954"/>
                </a:lnTo>
                <a:close/>
              </a:path>
              <a:path w="1221740" h="178434">
                <a:moveTo>
                  <a:pt x="372847" y="3125"/>
                </a:moveTo>
                <a:lnTo>
                  <a:pt x="337992" y="3125"/>
                </a:lnTo>
                <a:lnTo>
                  <a:pt x="337992" y="175226"/>
                </a:lnTo>
                <a:lnTo>
                  <a:pt x="372847" y="175226"/>
                </a:lnTo>
                <a:lnTo>
                  <a:pt x="372847" y="3125"/>
                </a:lnTo>
                <a:close/>
              </a:path>
              <a:path w="1221740" h="178434">
                <a:moveTo>
                  <a:pt x="483217" y="0"/>
                </a:moveTo>
                <a:lnTo>
                  <a:pt x="436811" y="13384"/>
                </a:lnTo>
                <a:lnTo>
                  <a:pt x="408206" y="52396"/>
                </a:lnTo>
                <a:lnTo>
                  <a:pt x="402652" y="90580"/>
                </a:lnTo>
                <a:lnTo>
                  <a:pt x="404033" y="109838"/>
                </a:lnTo>
                <a:lnTo>
                  <a:pt x="424727" y="154674"/>
                </a:lnTo>
                <a:lnTo>
                  <a:pt x="464741" y="176646"/>
                </a:lnTo>
                <a:lnTo>
                  <a:pt x="481131" y="178111"/>
                </a:lnTo>
                <a:lnTo>
                  <a:pt x="494374" y="177247"/>
                </a:lnTo>
                <a:lnTo>
                  <a:pt x="535215" y="156511"/>
                </a:lnTo>
                <a:lnTo>
                  <a:pt x="541252" y="148306"/>
                </a:lnTo>
                <a:lnTo>
                  <a:pt x="480772" y="148306"/>
                </a:lnTo>
                <a:lnTo>
                  <a:pt x="471810" y="147442"/>
                </a:lnTo>
                <a:lnTo>
                  <a:pt x="441407" y="115916"/>
                </a:lnTo>
                <a:lnTo>
                  <a:pt x="438468" y="88013"/>
                </a:lnTo>
                <a:lnTo>
                  <a:pt x="439212" y="73697"/>
                </a:lnTo>
                <a:lnTo>
                  <a:pt x="456812" y="37529"/>
                </a:lnTo>
                <a:lnTo>
                  <a:pt x="481492" y="29805"/>
                </a:lnTo>
                <a:lnTo>
                  <a:pt x="543278" y="29805"/>
                </a:lnTo>
                <a:lnTo>
                  <a:pt x="540047" y="24838"/>
                </a:lnTo>
                <a:lnTo>
                  <a:pt x="534531" y="18709"/>
                </a:lnTo>
                <a:lnTo>
                  <a:pt x="523933" y="10529"/>
                </a:lnTo>
                <a:lnTo>
                  <a:pt x="511848" y="4682"/>
                </a:lnTo>
                <a:lnTo>
                  <a:pt x="498276" y="1171"/>
                </a:lnTo>
                <a:lnTo>
                  <a:pt x="483217" y="0"/>
                </a:lnTo>
                <a:close/>
              </a:path>
              <a:path w="1221740" h="178434">
                <a:moveTo>
                  <a:pt x="518989" y="111770"/>
                </a:moveTo>
                <a:lnTo>
                  <a:pt x="493686" y="146108"/>
                </a:lnTo>
                <a:lnTo>
                  <a:pt x="480772" y="148306"/>
                </a:lnTo>
                <a:lnTo>
                  <a:pt x="541252" y="148306"/>
                </a:lnTo>
                <a:lnTo>
                  <a:pt x="542309" y="146869"/>
                </a:lnTo>
                <a:lnTo>
                  <a:pt x="548118" y="135402"/>
                </a:lnTo>
                <a:lnTo>
                  <a:pt x="552639" y="122105"/>
                </a:lnTo>
                <a:lnTo>
                  <a:pt x="518989" y="111770"/>
                </a:lnTo>
                <a:close/>
              </a:path>
              <a:path w="1221740" h="178434">
                <a:moveTo>
                  <a:pt x="543278" y="29805"/>
                </a:moveTo>
                <a:lnTo>
                  <a:pt x="490705" y="29805"/>
                </a:lnTo>
                <a:lnTo>
                  <a:pt x="498560" y="32372"/>
                </a:lnTo>
                <a:lnTo>
                  <a:pt x="505047" y="37537"/>
                </a:lnTo>
                <a:lnTo>
                  <a:pt x="511498" y="42707"/>
                </a:lnTo>
                <a:lnTo>
                  <a:pt x="515743" y="49756"/>
                </a:lnTo>
                <a:lnTo>
                  <a:pt x="517787" y="58652"/>
                </a:lnTo>
                <a:lnTo>
                  <a:pt x="552160" y="50476"/>
                </a:lnTo>
                <a:lnTo>
                  <a:pt x="548853" y="40718"/>
                </a:lnTo>
                <a:lnTo>
                  <a:pt x="544818" y="32174"/>
                </a:lnTo>
                <a:lnTo>
                  <a:pt x="543278" y="29805"/>
                </a:lnTo>
                <a:close/>
              </a:path>
              <a:path w="1221740" h="178434">
                <a:moveTo>
                  <a:pt x="652593" y="0"/>
                </a:moveTo>
                <a:lnTo>
                  <a:pt x="609537" y="9696"/>
                </a:lnTo>
                <a:lnTo>
                  <a:pt x="580390" y="39576"/>
                </a:lnTo>
                <a:lnTo>
                  <a:pt x="569801" y="77583"/>
                </a:lnTo>
                <a:lnTo>
                  <a:pt x="569306" y="90216"/>
                </a:lnTo>
                <a:lnTo>
                  <a:pt x="570725" y="109716"/>
                </a:lnTo>
                <a:lnTo>
                  <a:pt x="591980" y="154876"/>
                </a:lnTo>
                <a:lnTo>
                  <a:pt x="634854" y="176886"/>
                </a:lnTo>
                <a:lnTo>
                  <a:pt x="653075" y="178352"/>
                </a:lnTo>
                <a:lnTo>
                  <a:pt x="671085" y="176879"/>
                </a:lnTo>
                <a:lnTo>
                  <a:pt x="687195" y="172458"/>
                </a:lnTo>
                <a:lnTo>
                  <a:pt x="701398" y="165085"/>
                </a:lnTo>
                <a:lnTo>
                  <a:pt x="713685" y="154757"/>
                </a:lnTo>
                <a:lnTo>
                  <a:pt x="718451" y="148546"/>
                </a:lnTo>
                <a:lnTo>
                  <a:pt x="652993" y="148546"/>
                </a:lnTo>
                <a:lnTo>
                  <a:pt x="643049" y="147601"/>
                </a:lnTo>
                <a:lnTo>
                  <a:pt x="608510" y="114779"/>
                </a:lnTo>
                <a:lnTo>
                  <a:pt x="605148" y="88574"/>
                </a:lnTo>
                <a:lnTo>
                  <a:pt x="605945" y="75122"/>
                </a:lnTo>
                <a:lnTo>
                  <a:pt x="625408" y="38103"/>
                </a:lnTo>
                <a:lnTo>
                  <a:pt x="652993" y="29805"/>
                </a:lnTo>
                <a:lnTo>
                  <a:pt x="718270" y="29805"/>
                </a:lnTo>
                <a:lnTo>
                  <a:pt x="713526" y="23638"/>
                </a:lnTo>
                <a:lnTo>
                  <a:pt x="701137" y="13301"/>
                </a:lnTo>
                <a:lnTo>
                  <a:pt x="686859" y="5914"/>
                </a:lnTo>
                <a:lnTo>
                  <a:pt x="670682" y="1479"/>
                </a:lnTo>
                <a:lnTo>
                  <a:pt x="652593" y="0"/>
                </a:lnTo>
                <a:close/>
              </a:path>
              <a:path w="1221740" h="178434">
                <a:moveTo>
                  <a:pt x="718270" y="29805"/>
                </a:moveTo>
                <a:lnTo>
                  <a:pt x="652993" y="29805"/>
                </a:lnTo>
                <a:lnTo>
                  <a:pt x="663284" y="30728"/>
                </a:lnTo>
                <a:lnTo>
                  <a:pt x="672408" y="33446"/>
                </a:lnTo>
                <a:lnTo>
                  <a:pt x="697296" y="62711"/>
                </a:lnTo>
                <a:lnTo>
                  <a:pt x="700544" y="88574"/>
                </a:lnTo>
                <a:lnTo>
                  <a:pt x="699711" y="102629"/>
                </a:lnTo>
                <a:lnTo>
                  <a:pt x="680046" y="140113"/>
                </a:lnTo>
                <a:lnTo>
                  <a:pt x="652993" y="148546"/>
                </a:lnTo>
                <a:lnTo>
                  <a:pt x="718451" y="148546"/>
                </a:lnTo>
                <a:lnTo>
                  <a:pt x="723601" y="141837"/>
                </a:lnTo>
                <a:lnTo>
                  <a:pt x="730687" y="126638"/>
                </a:lnTo>
                <a:lnTo>
                  <a:pt x="734942" y="109164"/>
                </a:lnTo>
                <a:lnTo>
                  <a:pt x="736303" y="90216"/>
                </a:lnTo>
                <a:lnTo>
                  <a:pt x="736300" y="88574"/>
                </a:lnTo>
                <a:lnTo>
                  <a:pt x="734933" y="69510"/>
                </a:lnTo>
                <a:lnTo>
                  <a:pt x="730651" y="51914"/>
                </a:lnTo>
                <a:lnTo>
                  <a:pt x="723515" y="36625"/>
                </a:lnTo>
                <a:lnTo>
                  <a:pt x="718270" y="29805"/>
                </a:lnTo>
                <a:close/>
              </a:path>
              <a:path w="1221740" h="178434">
                <a:moveTo>
                  <a:pt x="798814" y="3125"/>
                </a:moveTo>
                <a:lnTo>
                  <a:pt x="763962" y="3125"/>
                </a:lnTo>
                <a:lnTo>
                  <a:pt x="763962" y="175226"/>
                </a:lnTo>
                <a:lnTo>
                  <a:pt x="798814" y="175226"/>
                </a:lnTo>
                <a:lnTo>
                  <a:pt x="798814" y="99994"/>
                </a:lnTo>
                <a:lnTo>
                  <a:pt x="850403" y="99994"/>
                </a:lnTo>
                <a:lnTo>
                  <a:pt x="845325" y="93301"/>
                </a:lnTo>
                <a:lnTo>
                  <a:pt x="838954" y="88855"/>
                </a:lnTo>
                <a:lnTo>
                  <a:pt x="831225" y="86692"/>
                </a:lnTo>
                <a:lnTo>
                  <a:pt x="837471" y="83167"/>
                </a:lnTo>
                <a:lnTo>
                  <a:pt x="841838" y="79401"/>
                </a:lnTo>
                <a:lnTo>
                  <a:pt x="843646" y="76436"/>
                </a:lnTo>
                <a:lnTo>
                  <a:pt x="798814" y="76436"/>
                </a:lnTo>
                <a:lnTo>
                  <a:pt x="798814" y="3125"/>
                </a:lnTo>
                <a:close/>
              </a:path>
              <a:path w="1221740" h="178434">
                <a:moveTo>
                  <a:pt x="850403" y="99994"/>
                </a:moveTo>
                <a:lnTo>
                  <a:pt x="798814" y="99994"/>
                </a:lnTo>
                <a:lnTo>
                  <a:pt x="804625" y="100073"/>
                </a:lnTo>
                <a:lnTo>
                  <a:pt x="808908" y="101152"/>
                </a:lnTo>
                <a:lnTo>
                  <a:pt x="814557" y="105401"/>
                </a:lnTo>
                <a:lnTo>
                  <a:pt x="818164" y="110689"/>
                </a:lnTo>
                <a:lnTo>
                  <a:pt x="822570" y="119181"/>
                </a:lnTo>
                <a:lnTo>
                  <a:pt x="826494" y="126673"/>
                </a:lnTo>
                <a:lnTo>
                  <a:pt x="826898" y="127275"/>
                </a:lnTo>
                <a:lnTo>
                  <a:pt x="828579" y="130277"/>
                </a:lnTo>
                <a:lnTo>
                  <a:pt x="828899" y="130917"/>
                </a:lnTo>
                <a:lnTo>
                  <a:pt x="849530" y="175226"/>
                </a:lnTo>
                <a:lnTo>
                  <a:pt x="890394" y="175226"/>
                </a:lnTo>
                <a:lnTo>
                  <a:pt x="866959" y="128113"/>
                </a:lnTo>
                <a:lnTo>
                  <a:pt x="862541" y="119528"/>
                </a:lnTo>
                <a:lnTo>
                  <a:pt x="858304" y="111976"/>
                </a:lnTo>
                <a:lnTo>
                  <a:pt x="854213" y="105401"/>
                </a:lnTo>
                <a:lnTo>
                  <a:pt x="850403" y="99994"/>
                </a:lnTo>
                <a:close/>
              </a:path>
              <a:path w="1221740" h="178434">
                <a:moveTo>
                  <a:pt x="888710" y="1922"/>
                </a:moveTo>
                <a:lnTo>
                  <a:pt x="884466" y="2045"/>
                </a:lnTo>
                <a:lnTo>
                  <a:pt x="883662" y="2045"/>
                </a:lnTo>
                <a:lnTo>
                  <a:pt x="872476" y="2473"/>
                </a:lnTo>
                <a:lnTo>
                  <a:pt x="837983" y="20953"/>
                </a:lnTo>
                <a:lnTo>
                  <a:pt x="823182" y="53550"/>
                </a:lnTo>
                <a:lnTo>
                  <a:pt x="819735" y="61324"/>
                </a:lnTo>
                <a:lnTo>
                  <a:pt x="798814" y="76436"/>
                </a:lnTo>
                <a:lnTo>
                  <a:pt x="843646" y="76436"/>
                </a:lnTo>
                <a:lnTo>
                  <a:pt x="846766" y="71389"/>
                </a:lnTo>
                <a:lnTo>
                  <a:pt x="849048" y="66421"/>
                </a:lnTo>
                <a:lnTo>
                  <a:pt x="855140" y="49234"/>
                </a:lnTo>
                <a:lnTo>
                  <a:pt x="858145" y="41824"/>
                </a:lnTo>
                <a:lnTo>
                  <a:pt x="862232" y="34615"/>
                </a:lnTo>
                <a:lnTo>
                  <a:pt x="864873" y="31929"/>
                </a:lnTo>
                <a:lnTo>
                  <a:pt x="871444" y="28404"/>
                </a:lnTo>
                <a:lnTo>
                  <a:pt x="876653" y="27522"/>
                </a:lnTo>
                <a:lnTo>
                  <a:pt x="888710" y="27522"/>
                </a:lnTo>
                <a:lnTo>
                  <a:pt x="888710" y="1922"/>
                </a:lnTo>
                <a:close/>
              </a:path>
              <a:path w="1221740" h="178434">
                <a:moveTo>
                  <a:pt x="888710" y="27522"/>
                </a:moveTo>
                <a:lnTo>
                  <a:pt x="883781" y="27522"/>
                </a:lnTo>
                <a:lnTo>
                  <a:pt x="888710" y="27641"/>
                </a:lnTo>
                <a:close/>
              </a:path>
              <a:path w="1221740" h="178434">
                <a:moveTo>
                  <a:pt x="996274" y="3125"/>
                </a:moveTo>
                <a:lnTo>
                  <a:pt x="959460" y="3125"/>
                </a:lnTo>
                <a:lnTo>
                  <a:pt x="892637" y="175226"/>
                </a:lnTo>
                <a:lnTo>
                  <a:pt x="929493" y="175226"/>
                </a:lnTo>
                <a:lnTo>
                  <a:pt x="943794" y="136048"/>
                </a:lnTo>
                <a:lnTo>
                  <a:pt x="1049522" y="136048"/>
                </a:lnTo>
                <a:lnTo>
                  <a:pt x="1037871" y="106963"/>
                </a:lnTo>
                <a:lnTo>
                  <a:pt x="954370" y="106963"/>
                </a:lnTo>
                <a:lnTo>
                  <a:pt x="977605" y="43265"/>
                </a:lnTo>
                <a:lnTo>
                  <a:pt x="1012354" y="43265"/>
                </a:lnTo>
                <a:lnTo>
                  <a:pt x="996274" y="3125"/>
                </a:lnTo>
                <a:close/>
              </a:path>
              <a:path w="1221740" h="178434">
                <a:moveTo>
                  <a:pt x="1049522" y="136048"/>
                </a:moveTo>
                <a:lnTo>
                  <a:pt x="1012819" y="136048"/>
                </a:lnTo>
                <a:lnTo>
                  <a:pt x="1027680" y="175226"/>
                </a:lnTo>
                <a:lnTo>
                  <a:pt x="1065217" y="175226"/>
                </a:lnTo>
                <a:lnTo>
                  <a:pt x="1049522" y="136048"/>
                </a:lnTo>
                <a:close/>
              </a:path>
              <a:path w="1221740" h="178434">
                <a:moveTo>
                  <a:pt x="1012354" y="43265"/>
                </a:moveTo>
                <a:lnTo>
                  <a:pt x="977605" y="43265"/>
                </a:lnTo>
                <a:lnTo>
                  <a:pt x="1001523" y="106963"/>
                </a:lnTo>
                <a:lnTo>
                  <a:pt x="1037871" y="106963"/>
                </a:lnTo>
                <a:lnTo>
                  <a:pt x="1012354" y="43265"/>
                </a:lnTo>
                <a:close/>
              </a:path>
              <a:path w="1221740" h="178434">
                <a:moveTo>
                  <a:pt x="1221497" y="3125"/>
                </a:moveTo>
                <a:lnTo>
                  <a:pt x="1148306" y="3125"/>
                </a:lnTo>
                <a:lnTo>
                  <a:pt x="1136190" y="3387"/>
                </a:lnTo>
                <a:lnTo>
                  <a:pt x="1097770" y="13446"/>
                </a:lnTo>
                <a:lnTo>
                  <a:pt x="1080644" y="51480"/>
                </a:lnTo>
                <a:lnTo>
                  <a:pt x="1081311" y="60200"/>
                </a:lnTo>
                <a:lnTo>
                  <a:pt x="1105272" y="93196"/>
                </a:lnTo>
                <a:lnTo>
                  <a:pt x="1125913" y="99270"/>
                </a:lnTo>
                <a:lnTo>
                  <a:pt x="1118541" y="103479"/>
                </a:lnTo>
                <a:lnTo>
                  <a:pt x="1093575" y="132402"/>
                </a:lnTo>
                <a:lnTo>
                  <a:pt x="1066704" y="175226"/>
                </a:lnTo>
                <a:lnTo>
                  <a:pt x="1108245" y="175226"/>
                </a:lnTo>
                <a:lnTo>
                  <a:pt x="1133163" y="137650"/>
                </a:lnTo>
                <a:lnTo>
                  <a:pt x="1140759" y="126639"/>
                </a:lnTo>
                <a:lnTo>
                  <a:pt x="1168577" y="103356"/>
                </a:lnTo>
                <a:lnTo>
                  <a:pt x="1221497" y="103356"/>
                </a:lnTo>
                <a:lnTo>
                  <a:pt x="1221497" y="75957"/>
                </a:lnTo>
                <a:lnTo>
                  <a:pt x="1160927" y="75957"/>
                </a:lnTo>
                <a:lnTo>
                  <a:pt x="1151102" y="75875"/>
                </a:lnTo>
                <a:lnTo>
                  <a:pt x="1116460" y="59653"/>
                </a:lnTo>
                <a:lnTo>
                  <a:pt x="1116460" y="47793"/>
                </a:lnTo>
                <a:lnTo>
                  <a:pt x="1221497" y="32209"/>
                </a:lnTo>
                <a:lnTo>
                  <a:pt x="1221497" y="3125"/>
                </a:lnTo>
                <a:close/>
              </a:path>
              <a:path w="1221740" h="178434">
                <a:moveTo>
                  <a:pt x="1221497" y="103356"/>
                </a:moveTo>
                <a:lnTo>
                  <a:pt x="1186646" y="103356"/>
                </a:lnTo>
                <a:lnTo>
                  <a:pt x="1186646" y="175226"/>
                </a:lnTo>
                <a:lnTo>
                  <a:pt x="1221497" y="175226"/>
                </a:lnTo>
                <a:lnTo>
                  <a:pt x="1221497" y="103356"/>
                </a:lnTo>
                <a:close/>
              </a:path>
              <a:path w="1221740" h="178434">
                <a:moveTo>
                  <a:pt x="1221497" y="32209"/>
                </a:moveTo>
                <a:lnTo>
                  <a:pt x="1186646" y="32209"/>
                </a:lnTo>
                <a:lnTo>
                  <a:pt x="1186646" y="75957"/>
                </a:lnTo>
                <a:lnTo>
                  <a:pt x="1221497" y="75957"/>
                </a:lnTo>
                <a:lnTo>
                  <a:pt x="1221497" y="3220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5987124" y="7470132"/>
            <a:ext cx="1221740" cy="178435"/>
          </a:xfrm>
          <a:custGeom>
            <a:avLst/>
            <a:gdLst/>
            <a:ahLst/>
            <a:cxnLst/>
            <a:rect l="l" t="t" r="r" b="b"/>
            <a:pathLst>
              <a:path w="1221740" h="178434">
                <a:moveTo>
                  <a:pt x="68825" y="3125"/>
                </a:moveTo>
                <a:lnTo>
                  <a:pt x="0" y="3125"/>
                </a:lnTo>
                <a:lnTo>
                  <a:pt x="0" y="175226"/>
                </a:lnTo>
                <a:lnTo>
                  <a:pt x="58607" y="175226"/>
                </a:lnTo>
                <a:lnTo>
                  <a:pt x="85705" y="174810"/>
                </a:lnTo>
                <a:lnTo>
                  <a:pt x="130158" y="161446"/>
                </a:lnTo>
                <a:lnTo>
                  <a:pt x="139737" y="146142"/>
                </a:lnTo>
                <a:lnTo>
                  <a:pt x="34851" y="146142"/>
                </a:lnTo>
                <a:lnTo>
                  <a:pt x="34851" y="99994"/>
                </a:lnTo>
                <a:lnTo>
                  <a:pt x="136293" y="99994"/>
                </a:lnTo>
                <a:lnTo>
                  <a:pt x="135806" y="99231"/>
                </a:lnTo>
                <a:lnTo>
                  <a:pt x="131125" y="94108"/>
                </a:lnTo>
                <a:lnTo>
                  <a:pt x="125550" y="89792"/>
                </a:lnTo>
                <a:lnTo>
                  <a:pt x="119074" y="86279"/>
                </a:lnTo>
                <a:lnTo>
                  <a:pt x="111690" y="83567"/>
                </a:lnTo>
                <a:lnTo>
                  <a:pt x="119103" y="80201"/>
                </a:lnTo>
                <a:lnTo>
                  <a:pt x="124988" y="75194"/>
                </a:lnTo>
                <a:lnTo>
                  <a:pt x="127442" y="71389"/>
                </a:lnTo>
                <a:lnTo>
                  <a:pt x="34851" y="71389"/>
                </a:lnTo>
                <a:lnTo>
                  <a:pt x="34851" y="31730"/>
                </a:lnTo>
                <a:lnTo>
                  <a:pt x="133759" y="31730"/>
                </a:lnTo>
                <a:lnTo>
                  <a:pt x="126993" y="20271"/>
                </a:lnTo>
                <a:lnTo>
                  <a:pt x="86682" y="3546"/>
                </a:lnTo>
                <a:lnTo>
                  <a:pt x="78411" y="3230"/>
                </a:lnTo>
                <a:lnTo>
                  <a:pt x="68825" y="3125"/>
                </a:lnTo>
                <a:close/>
              </a:path>
              <a:path w="1221740" h="178434">
                <a:moveTo>
                  <a:pt x="136293" y="99994"/>
                </a:moveTo>
                <a:lnTo>
                  <a:pt x="62936" y="99994"/>
                </a:lnTo>
                <a:lnTo>
                  <a:pt x="73767" y="100151"/>
                </a:lnTo>
                <a:lnTo>
                  <a:pt x="82522" y="100619"/>
                </a:lnTo>
                <a:lnTo>
                  <a:pt x="104637" y="110369"/>
                </a:lnTo>
                <a:lnTo>
                  <a:pt x="107161" y="113973"/>
                </a:lnTo>
                <a:lnTo>
                  <a:pt x="108305" y="117996"/>
                </a:lnTo>
                <a:lnTo>
                  <a:pt x="108403" y="129675"/>
                </a:lnTo>
                <a:lnTo>
                  <a:pt x="106761" y="134526"/>
                </a:lnTo>
                <a:lnTo>
                  <a:pt x="103517" y="138211"/>
                </a:lnTo>
                <a:lnTo>
                  <a:pt x="100271" y="141855"/>
                </a:lnTo>
                <a:lnTo>
                  <a:pt x="96066" y="144141"/>
                </a:lnTo>
                <a:lnTo>
                  <a:pt x="90896" y="145102"/>
                </a:lnTo>
                <a:lnTo>
                  <a:pt x="87534" y="145782"/>
                </a:lnTo>
                <a:lnTo>
                  <a:pt x="79560" y="146142"/>
                </a:lnTo>
                <a:lnTo>
                  <a:pt x="139737" y="146142"/>
                </a:lnTo>
                <a:lnTo>
                  <a:pt x="142416" y="140695"/>
                </a:lnTo>
                <a:lnTo>
                  <a:pt x="144219" y="133082"/>
                </a:lnTo>
                <a:lnTo>
                  <a:pt x="144219" y="125229"/>
                </a:lnTo>
                <a:lnTo>
                  <a:pt x="143694" y="117996"/>
                </a:lnTo>
                <a:lnTo>
                  <a:pt x="142116" y="111254"/>
                </a:lnTo>
                <a:lnTo>
                  <a:pt x="139487" y="105001"/>
                </a:lnTo>
                <a:lnTo>
                  <a:pt x="136293" y="99994"/>
                </a:lnTo>
                <a:close/>
              </a:path>
              <a:path w="1221740" h="178434">
                <a:moveTo>
                  <a:pt x="133759" y="31730"/>
                </a:moveTo>
                <a:lnTo>
                  <a:pt x="54803" y="31730"/>
                </a:lnTo>
                <a:lnTo>
                  <a:pt x="74448" y="31880"/>
                </a:lnTo>
                <a:lnTo>
                  <a:pt x="80656" y="32066"/>
                </a:lnTo>
                <a:lnTo>
                  <a:pt x="101916" y="45951"/>
                </a:lnTo>
                <a:lnTo>
                  <a:pt x="101916" y="56808"/>
                </a:lnTo>
                <a:lnTo>
                  <a:pt x="71107" y="71389"/>
                </a:lnTo>
                <a:lnTo>
                  <a:pt x="127442" y="71389"/>
                </a:lnTo>
                <a:lnTo>
                  <a:pt x="133643" y="61776"/>
                </a:lnTo>
                <a:lnTo>
                  <a:pt x="135806" y="54363"/>
                </a:lnTo>
                <a:lnTo>
                  <a:pt x="135806" y="38942"/>
                </a:lnTo>
                <a:lnTo>
                  <a:pt x="134073" y="32329"/>
                </a:lnTo>
                <a:lnTo>
                  <a:pt x="133957" y="32066"/>
                </a:lnTo>
                <a:lnTo>
                  <a:pt x="133759" y="31730"/>
                </a:lnTo>
                <a:close/>
              </a:path>
              <a:path w="1221740" h="178434">
                <a:moveTo>
                  <a:pt x="209397" y="3125"/>
                </a:moveTo>
                <a:lnTo>
                  <a:pt x="174546" y="3125"/>
                </a:lnTo>
                <a:lnTo>
                  <a:pt x="174546" y="175226"/>
                </a:lnTo>
                <a:lnTo>
                  <a:pt x="255751" y="175226"/>
                </a:lnTo>
                <a:lnTo>
                  <a:pt x="265890" y="174971"/>
                </a:lnTo>
                <a:lnTo>
                  <a:pt x="304191" y="160170"/>
                </a:lnTo>
                <a:lnTo>
                  <a:pt x="313545" y="146142"/>
                </a:lnTo>
                <a:lnTo>
                  <a:pt x="209397" y="146142"/>
                </a:lnTo>
                <a:lnTo>
                  <a:pt x="209397" y="100954"/>
                </a:lnTo>
                <a:lnTo>
                  <a:pt x="312867" y="100954"/>
                </a:lnTo>
                <a:lnTo>
                  <a:pt x="309272" y="94706"/>
                </a:lnTo>
                <a:lnTo>
                  <a:pt x="272830" y="73127"/>
                </a:lnTo>
                <a:lnTo>
                  <a:pt x="255831" y="71870"/>
                </a:lnTo>
                <a:lnTo>
                  <a:pt x="209397" y="71870"/>
                </a:lnTo>
                <a:lnTo>
                  <a:pt x="209397" y="3125"/>
                </a:lnTo>
                <a:close/>
              </a:path>
              <a:path w="1221740" h="178434">
                <a:moveTo>
                  <a:pt x="312867" y="100954"/>
                </a:moveTo>
                <a:lnTo>
                  <a:pt x="244692" y="100954"/>
                </a:lnTo>
                <a:lnTo>
                  <a:pt x="254486" y="101308"/>
                </a:lnTo>
                <a:lnTo>
                  <a:pt x="262655" y="102372"/>
                </a:lnTo>
                <a:lnTo>
                  <a:pt x="282229" y="129157"/>
                </a:lnTo>
                <a:lnTo>
                  <a:pt x="280587" y="133682"/>
                </a:lnTo>
                <a:lnTo>
                  <a:pt x="273938" y="141135"/>
                </a:lnTo>
                <a:lnTo>
                  <a:pt x="270134" y="143539"/>
                </a:lnTo>
                <a:lnTo>
                  <a:pt x="261598" y="145620"/>
                </a:lnTo>
                <a:lnTo>
                  <a:pt x="254067" y="146142"/>
                </a:lnTo>
                <a:lnTo>
                  <a:pt x="313545" y="146142"/>
                </a:lnTo>
                <a:lnTo>
                  <a:pt x="315762" y="140532"/>
                </a:lnTo>
                <a:lnTo>
                  <a:pt x="317475" y="132705"/>
                </a:lnTo>
                <a:lnTo>
                  <a:pt x="318046" y="124269"/>
                </a:lnTo>
                <a:lnTo>
                  <a:pt x="317497" y="116157"/>
                </a:lnTo>
                <a:lnTo>
                  <a:pt x="315851" y="108526"/>
                </a:lnTo>
                <a:lnTo>
                  <a:pt x="313071" y="101308"/>
                </a:lnTo>
                <a:lnTo>
                  <a:pt x="312867" y="100954"/>
                </a:lnTo>
                <a:close/>
              </a:path>
              <a:path w="1221740" h="178434">
                <a:moveTo>
                  <a:pt x="372849" y="3125"/>
                </a:moveTo>
                <a:lnTo>
                  <a:pt x="337993" y="3125"/>
                </a:lnTo>
                <a:lnTo>
                  <a:pt x="337993" y="175226"/>
                </a:lnTo>
                <a:lnTo>
                  <a:pt x="372849" y="175226"/>
                </a:lnTo>
                <a:lnTo>
                  <a:pt x="372849" y="3125"/>
                </a:lnTo>
                <a:close/>
              </a:path>
              <a:path w="1221740" h="178434">
                <a:moveTo>
                  <a:pt x="483217" y="0"/>
                </a:moveTo>
                <a:lnTo>
                  <a:pt x="436811" y="13384"/>
                </a:lnTo>
                <a:lnTo>
                  <a:pt x="408207" y="52396"/>
                </a:lnTo>
                <a:lnTo>
                  <a:pt x="402653" y="90580"/>
                </a:lnTo>
                <a:lnTo>
                  <a:pt x="404035" y="109838"/>
                </a:lnTo>
                <a:lnTo>
                  <a:pt x="424728" y="154674"/>
                </a:lnTo>
                <a:lnTo>
                  <a:pt x="464743" y="176646"/>
                </a:lnTo>
                <a:lnTo>
                  <a:pt x="481133" y="178111"/>
                </a:lnTo>
                <a:lnTo>
                  <a:pt x="494376" y="177247"/>
                </a:lnTo>
                <a:lnTo>
                  <a:pt x="535216" y="156511"/>
                </a:lnTo>
                <a:lnTo>
                  <a:pt x="541253" y="148306"/>
                </a:lnTo>
                <a:lnTo>
                  <a:pt x="480773" y="148306"/>
                </a:lnTo>
                <a:lnTo>
                  <a:pt x="471811" y="147442"/>
                </a:lnTo>
                <a:lnTo>
                  <a:pt x="441408" y="115916"/>
                </a:lnTo>
                <a:lnTo>
                  <a:pt x="438470" y="88013"/>
                </a:lnTo>
                <a:lnTo>
                  <a:pt x="439213" y="73697"/>
                </a:lnTo>
                <a:lnTo>
                  <a:pt x="456812" y="37529"/>
                </a:lnTo>
                <a:lnTo>
                  <a:pt x="481492" y="29805"/>
                </a:lnTo>
                <a:lnTo>
                  <a:pt x="543278" y="29805"/>
                </a:lnTo>
                <a:lnTo>
                  <a:pt x="540047" y="24838"/>
                </a:lnTo>
                <a:lnTo>
                  <a:pt x="534531" y="18709"/>
                </a:lnTo>
                <a:lnTo>
                  <a:pt x="523933" y="10529"/>
                </a:lnTo>
                <a:lnTo>
                  <a:pt x="511848" y="4682"/>
                </a:lnTo>
                <a:lnTo>
                  <a:pt x="498276" y="1171"/>
                </a:lnTo>
                <a:lnTo>
                  <a:pt x="483217" y="0"/>
                </a:lnTo>
                <a:close/>
              </a:path>
              <a:path w="1221740" h="178434">
                <a:moveTo>
                  <a:pt x="518990" y="111770"/>
                </a:moveTo>
                <a:lnTo>
                  <a:pt x="493686" y="146108"/>
                </a:lnTo>
                <a:lnTo>
                  <a:pt x="480773" y="148306"/>
                </a:lnTo>
                <a:lnTo>
                  <a:pt x="541253" y="148306"/>
                </a:lnTo>
                <a:lnTo>
                  <a:pt x="542310" y="146869"/>
                </a:lnTo>
                <a:lnTo>
                  <a:pt x="548119" y="135402"/>
                </a:lnTo>
                <a:lnTo>
                  <a:pt x="552640" y="122105"/>
                </a:lnTo>
                <a:lnTo>
                  <a:pt x="518990" y="111770"/>
                </a:lnTo>
                <a:close/>
              </a:path>
              <a:path w="1221740" h="178434">
                <a:moveTo>
                  <a:pt x="543278" y="29805"/>
                </a:moveTo>
                <a:lnTo>
                  <a:pt x="490705" y="29805"/>
                </a:lnTo>
                <a:lnTo>
                  <a:pt x="498560" y="32372"/>
                </a:lnTo>
                <a:lnTo>
                  <a:pt x="505048" y="37537"/>
                </a:lnTo>
                <a:lnTo>
                  <a:pt x="511498" y="42707"/>
                </a:lnTo>
                <a:lnTo>
                  <a:pt x="515743" y="49756"/>
                </a:lnTo>
                <a:lnTo>
                  <a:pt x="517787" y="58652"/>
                </a:lnTo>
                <a:lnTo>
                  <a:pt x="552161" y="50476"/>
                </a:lnTo>
                <a:lnTo>
                  <a:pt x="548854" y="40718"/>
                </a:lnTo>
                <a:lnTo>
                  <a:pt x="544819" y="32174"/>
                </a:lnTo>
                <a:lnTo>
                  <a:pt x="543278" y="29805"/>
                </a:lnTo>
                <a:close/>
              </a:path>
              <a:path w="1221740" h="178434">
                <a:moveTo>
                  <a:pt x="652593" y="0"/>
                </a:moveTo>
                <a:lnTo>
                  <a:pt x="609538" y="9696"/>
                </a:lnTo>
                <a:lnTo>
                  <a:pt x="580391" y="39576"/>
                </a:lnTo>
                <a:lnTo>
                  <a:pt x="569802" y="77583"/>
                </a:lnTo>
                <a:lnTo>
                  <a:pt x="569307" y="90216"/>
                </a:lnTo>
                <a:lnTo>
                  <a:pt x="570726" y="109716"/>
                </a:lnTo>
                <a:lnTo>
                  <a:pt x="591981" y="154876"/>
                </a:lnTo>
                <a:lnTo>
                  <a:pt x="634854" y="176886"/>
                </a:lnTo>
                <a:lnTo>
                  <a:pt x="653075" y="178352"/>
                </a:lnTo>
                <a:lnTo>
                  <a:pt x="671085" y="176879"/>
                </a:lnTo>
                <a:lnTo>
                  <a:pt x="687195" y="172458"/>
                </a:lnTo>
                <a:lnTo>
                  <a:pt x="701398" y="165085"/>
                </a:lnTo>
                <a:lnTo>
                  <a:pt x="713685" y="154757"/>
                </a:lnTo>
                <a:lnTo>
                  <a:pt x="718451" y="148546"/>
                </a:lnTo>
                <a:lnTo>
                  <a:pt x="652993" y="148546"/>
                </a:lnTo>
                <a:lnTo>
                  <a:pt x="643050" y="147601"/>
                </a:lnTo>
                <a:lnTo>
                  <a:pt x="608511" y="114779"/>
                </a:lnTo>
                <a:lnTo>
                  <a:pt x="605149" y="88574"/>
                </a:lnTo>
                <a:lnTo>
                  <a:pt x="605946" y="75122"/>
                </a:lnTo>
                <a:lnTo>
                  <a:pt x="625409" y="38103"/>
                </a:lnTo>
                <a:lnTo>
                  <a:pt x="652993" y="29805"/>
                </a:lnTo>
                <a:lnTo>
                  <a:pt x="718271" y="29805"/>
                </a:lnTo>
                <a:lnTo>
                  <a:pt x="713527" y="23638"/>
                </a:lnTo>
                <a:lnTo>
                  <a:pt x="701139" y="13301"/>
                </a:lnTo>
                <a:lnTo>
                  <a:pt x="686861" y="5914"/>
                </a:lnTo>
                <a:lnTo>
                  <a:pt x="670682" y="1479"/>
                </a:lnTo>
                <a:lnTo>
                  <a:pt x="652593" y="0"/>
                </a:lnTo>
                <a:close/>
              </a:path>
              <a:path w="1221740" h="178434">
                <a:moveTo>
                  <a:pt x="718271" y="29805"/>
                </a:moveTo>
                <a:lnTo>
                  <a:pt x="652993" y="29805"/>
                </a:lnTo>
                <a:lnTo>
                  <a:pt x="663285" y="30728"/>
                </a:lnTo>
                <a:lnTo>
                  <a:pt x="672408" y="33446"/>
                </a:lnTo>
                <a:lnTo>
                  <a:pt x="697297" y="62711"/>
                </a:lnTo>
                <a:lnTo>
                  <a:pt x="700545" y="88574"/>
                </a:lnTo>
                <a:lnTo>
                  <a:pt x="699712" y="102629"/>
                </a:lnTo>
                <a:lnTo>
                  <a:pt x="680047" y="140113"/>
                </a:lnTo>
                <a:lnTo>
                  <a:pt x="652993" y="148546"/>
                </a:lnTo>
                <a:lnTo>
                  <a:pt x="718451" y="148546"/>
                </a:lnTo>
                <a:lnTo>
                  <a:pt x="723601" y="141837"/>
                </a:lnTo>
                <a:lnTo>
                  <a:pt x="730688" y="126638"/>
                </a:lnTo>
                <a:lnTo>
                  <a:pt x="734943" y="109164"/>
                </a:lnTo>
                <a:lnTo>
                  <a:pt x="736305" y="90216"/>
                </a:lnTo>
                <a:lnTo>
                  <a:pt x="736302" y="88574"/>
                </a:lnTo>
                <a:lnTo>
                  <a:pt x="734935" y="69510"/>
                </a:lnTo>
                <a:lnTo>
                  <a:pt x="730653" y="51914"/>
                </a:lnTo>
                <a:lnTo>
                  <a:pt x="723517" y="36625"/>
                </a:lnTo>
                <a:lnTo>
                  <a:pt x="718271" y="29805"/>
                </a:lnTo>
                <a:close/>
              </a:path>
              <a:path w="1221740" h="178434">
                <a:moveTo>
                  <a:pt x="798814" y="3125"/>
                </a:moveTo>
                <a:lnTo>
                  <a:pt x="763963" y="3125"/>
                </a:lnTo>
                <a:lnTo>
                  <a:pt x="763963" y="175226"/>
                </a:lnTo>
                <a:lnTo>
                  <a:pt x="798814" y="175226"/>
                </a:lnTo>
                <a:lnTo>
                  <a:pt x="798814" y="99994"/>
                </a:lnTo>
                <a:lnTo>
                  <a:pt x="850404" y="99994"/>
                </a:lnTo>
                <a:lnTo>
                  <a:pt x="845327" y="93301"/>
                </a:lnTo>
                <a:lnTo>
                  <a:pt x="838955" y="88855"/>
                </a:lnTo>
                <a:lnTo>
                  <a:pt x="831226" y="86692"/>
                </a:lnTo>
                <a:lnTo>
                  <a:pt x="837472" y="83167"/>
                </a:lnTo>
                <a:lnTo>
                  <a:pt x="841838" y="79401"/>
                </a:lnTo>
                <a:lnTo>
                  <a:pt x="843647" y="76436"/>
                </a:lnTo>
                <a:lnTo>
                  <a:pt x="798814" y="76436"/>
                </a:lnTo>
                <a:lnTo>
                  <a:pt x="798814" y="3125"/>
                </a:lnTo>
                <a:close/>
              </a:path>
              <a:path w="1221740" h="178434">
                <a:moveTo>
                  <a:pt x="850404" y="99994"/>
                </a:moveTo>
                <a:lnTo>
                  <a:pt x="798814" y="99994"/>
                </a:lnTo>
                <a:lnTo>
                  <a:pt x="804625" y="100073"/>
                </a:lnTo>
                <a:lnTo>
                  <a:pt x="808909" y="101152"/>
                </a:lnTo>
                <a:lnTo>
                  <a:pt x="814557" y="105401"/>
                </a:lnTo>
                <a:lnTo>
                  <a:pt x="818164" y="110689"/>
                </a:lnTo>
                <a:lnTo>
                  <a:pt x="822571" y="119181"/>
                </a:lnTo>
                <a:lnTo>
                  <a:pt x="826495" y="126673"/>
                </a:lnTo>
                <a:lnTo>
                  <a:pt x="826898" y="127275"/>
                </a:lnTo>
                <a:lnTo>
                  <a:pt x="828579" y="130277"/>
                </a:lnTo>
                <a:lnTo>
                  <a:pt x="828899" y="130917"/>
                </a:lnTo>
                <a:lnTo>
                  <a:pt x="849532" y="175226"/>
                </a:lnTo>
                <a:lnTo>
                  <a:pt x="890395" y="175226"/>
                </a:lnTo>
                <a:lnTo>
                  <a:pt x="866959" y="128113"/>
                </a:lnTo>
                <a:lnTo>
                  <a:pt x="862541" y="119528"/>
                </a:lnTo>
                <a:lnTo>
                  <a:pt x="858304" y="111976"/>
                </a:lnTo>
                <a:lnTo>
                  <a:pt x="854213" y="105401"/>
                </a:lnTo>
                <a:lnTo>
                  <a:pt x="850404" y="99994"/>
                </a:lnTo>
                <a:close/>
              </a:path>
              <a:path w="1221740" h="178434">
                <a:moveTo>
                  <a:pt x="888710" y="1922"/>
                </a:moveTo>
                <a:lnTo>
                  <a:pt x="884466" y="2045"/>
                </a:lnTo>
                <a:lnTo>
                  <a:pt x="883663" y="2045"/>
                </a:lnTo>
                <a:lnTo>
                  <a:pt x="872478" y="2473"/>
                </a:lnTo>
                <a:lnTo>
                  <a:pt x="837984" y="20953"/>
                </a:lnTo>
                <a:lnTo>
                  <a:pt x="823183" y="53550"/>
                </a:lnTo>
                <a:lnTo>
                  <a:pt x="819736" y="61324"/>
                </a:lnTo>
                <a:lnTo>
                  <a:pt x="798814" y="76436"/>
                </a:lnTo>
                <a:lnTo>
                  <a:pt x="843647" y="76436"/>
                </a:lnTo>
                <a:lnTo>
                  <a:pt x="846767" y="71389"/>
                </a:lnTo>
                <a:lnTo>
                  <a:pt x="849049" y="66421"/>
                </a:lnTo>
                <a:lnTo>
                  <a:pt x="855140" y="49234"/>
                </a:lnTo>
                <a:lnTo>
                  <a:pt x="858146" y="41824"/>
                </a:lnTo>
                <a:lnTo>
                  <a:pt x="862232" y="34615"/>
                </a:lnTo>
                <a:lnTo>
                  <a:pt x="864875" y="31929"/>
                </a:lnTo>
                <a:lnTo>
                  <a:pt x="871444" y="28404"/>
                </a:lnTo>
                <a:lnTo>
                  <a:pt x="876654" y="27522"/>
                </a:lnTo>
                <a:lnTo>
                  <a:pt x="888710" y="27522"/>
                </a:lnTo>
                <a:lnTo>
                  <a:pt x="888710" y="1922"/>
                </a:lnTo>
                <a:close/>
              </a:path>
              <a:path w="1221740" h="178434">
                <a:moveTo>
                  <a:pt x="888710" y="27522"/>
                </a:moveTo>
                <a:lnTo>
                  <a:pt x="883782" y="27522"/>
                </a:lnTo>
                <a:lnTo>
                  <a:pt x="888710" y="27641"/>
                </a:lnTo>
                <a:close/>
              </a:path>
              <a:path w="1221740" h="178434">
                <a:moveTo>
                  <a:pt x="996275" y="3125"/>
                </a:moveTo>
                <a:lnTo>
                  <a:pt x="959462" y="3125"/>
                </a:lnTo>
                <a:lnTo>
                  <a:pt x="892638" y="175226"/>
                </a:lnTo>
                <a:lnTo>
                  <a:pt x="929495" y="175226"/>
                </a:lnTo>
                <a:lnTo>
                  <a:pt x="943794" y="136048"/>
                </a:lnTo>
                <a:lnTo>
                  <a:pt x="1049524" y="136048"/>
                </a:lnTo>
                <a:lnTo>
                  <a:pt x="1037872" y="106963"/>
                </a:lnTo>
                <a:lnTo>
                  <a:pt x="954370" y="106963"/>
                </a:lnTo>
                <a:lnTo>
                  <a:pt x="977605" y="43265"/>
                </a:lnTo>
                <a:lnTo>
                  <a:pt x="1012355" y="43265"/>
                </a:lnTo>
                <a:lnTo>
                  <a:pt x="996275" y="3125"/>
                </a:lnTo>
                <a:close/>
              </a:path>
              <a:path w="1221740" h="178434">
                <a:moveTo>
                  <a:pt x="1049524" y="136048"/>
                </a:moveTo>
                <a:lnTo>
                  <a:pt x="1012821" y="136048"/>
                </a:lnTo>
                <a:lnTo>
                  <a:pt x="1027681" y="175226"/>
                </a:lnTo>
                <a:lnTo>
                  <a:pt x="1065218" y="175226"/>
                </a:lnTo>
                <a:lnTo>
                  <a:pt x="1049524" y="136048"/>
                </a:lnTo>
                <a:close/>
              </a:path>
              <a:path w="1221740" h="178434">
                <a:moveTo>
                  <a:pt x="1012355" y="43265"/>
                </a:moveTo>
                <a:lnTo>
                  <a:pt x="977605" y="43265"/>
                </a:lnTo>
                <a:lnTo>
                  <a:pt x="1001524" y="106963"/>
                </a:lnTo>
                <a:lnTo>
                  <a:pt x="1037872" y="106963"/>
                </a:lnTo>
                <a:lnTo>
                  <a:pt x="1012355" y="43265"/>
                </a:lnTo>
                <a:close/>
              </a:path>
              <a:path w="1221740" h="178434">
                <a:moveTo>
                  <a:pt x="1221498" y="3125"/>
                </a:moveTo>
                <a:lnTo>
                  <a:pt x="1148307" y="3125"/>
                </a:lnTo>
                <a:lnTo>
                  <a:pt x="1136191" y="3387"/>
                </a:lnTo>
                <a:lnTo>
                  <a:pt x="1097770" y="13446"/>
                </a:lnTo>
                <a:lnTo>
                  <a:pt x="1080644" y="51480"/>
                </a:lnTo>
                <a:lnTo>
                  <a:pt x="1081312" y="60200"/>
                </a:lnTo>
                <a:lnTo>
                  <a:pt x="1105273" y="93196"/>
                </a:lnTo>
                <a:lnTo>
                  <a:pt x="1125914" y="99270"/>
                </a:lnTo>
                <a:lnTo>
                  <a:pt x="1118542" y="103479"/>
                </a:lnTo>
                <a:lnTo>
                  <a:pt x="1093576" y="132402"/>
                </a:lnTo>
                <a:lnTo>
                  <a:pt x="1066706" y="175226"/>
                </a:lnTo>
                <a:lnTo>
                  <a:pt x="1108246" y="175226"/>
                </a:lnTo>
                <a:lnTo>
                  <a:pt x="1133165" y="137650"/>
                </a:lnTo>
                <a:lnTo>
                  <a:pt x="1140760" y="126639"/>
                </a:lnTo>
                <a:lnTo>
                  <a:pt x="1168577" y="103356"/>
                </a:lnTo>
                <a:lnTo>
                  <a:pt x="1221498" y="103356"/>
                </a:lnTo>
                <a:lnTo>
                  <a:pt x="1221498" y="75957"/>
                </a:lnTo>
                <a:lnTo>
                  <a:pt x="1160928" y="75957"/>
                </a:lnTo>
                <a:lnTo>
                  <a:pt x="1151103" y="75875"/>
                </a:lnTo>
                <a:lnTo>
                  <a:pt x="1116460" y="59653"/>
                </a:lnTo>
                <a:lnTo>
                  <a:pt x="1116460" y="47793"/>
                </a:lnTo>
                <a:lnTo>
                  <a:pt x="1221498" y="32209"/>
                </a:lnTo>
                <a:lnTo>
                  <a:pt x="1221498" y="3125"/>
                </a:lnTo>
                <a:close/>
              </a:path>
              <a:path w="1221740" h="178434">
                <a:moveTo>
                  <a:pt x="1221498" y="103356"/>
                </a:moveTo>
                <a:lnTo>
                  <a:pt x="1186646" y="103356"/>
                </a:lnTo>
                <a:lnTo>
                  <a:pt x="1186646" y="175226"/>
                </a:lnTo>
                <a:lnTo>
                  <a:pt x="1221498" y="175226"/>
                </a:lnTo>
                <a:lnTo>
                  <a:pt x="1221498" y="103356"/>
                </a:lnTo>
                <a:close/>
              </a:path>
              <a:path w="1221740" h="178434">
                <a:moveTo>
                  <a:pt x="1221498" y="32209"/>
                </a:moveTo>
                <a:lnTo>
                  <a:pt x="1186646" y="32209"/>
                </a:lnTo>
                <a:lnTo>
                  <a:pt x="1186646" y="75957"/>
                </a:lnTo>
                <a:lnTo>
                  <a:pt x="1221498" y="75957"/>
                </a:lnTo>
                <a:lnTo>
                  <a:pt x="1221498" y="3220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9689202" y="7958347"/>
            <a:ext cx="1221740" cy="178435"/>
          </a:xfrm>
          <a:custGeom>
            <a:avLst/>
            <a:gdLst/>
            <a:ahLst/>
            <a:cxnLst/>
            <a:rect l="l" t="t" r="r" b="b"/>
            <a:pathLst>
              <a:path w="1221740" h="178434">
                <a:moveTo>
                  <a:pt x="68825" y="3124"/>
                </a:moveTo>
                <a:lnTo>
                  <a:pt x="0" y="3124"/>
                </a:lnTo>
                <a:lnTo>
                  <a:pt x="0" y="175226"/>
                </a:lnTo>
                <a:lnTo>
                  <a:pt x="58607" y="175226"/>
                </a:lnTo>
                <a:lnTo>
                  <a:pt x="85704" y="174809"/>
                </a:lnTo>
                <a:lnTo>
                  <a:pt x="130158" y="161444"/>
                </a:lnTo>
                <a:lnTo>
                  <a:pt x="139736" y="146141"/>
                </a:lnTo>
                <a:lnTo>
                  <a:pt x="34851" y="146141"/>
                </a:lnTo>
                <a:lnTo>
                  <a:pt x="34851" y="99993"/>
                </a:lnTo>
                <a:lnTo>
                  <a:pt x="136293" y="99993"/>
                </a:lnTo>
                <a:lnTo>
                  <a:pt x="135806" y="99230"/>
                </a:lnTo>
                <a:lnTo>
                  <a:pt x="131125" y="94108"/>
                </a:lnTo>
                <a:lnTo>
                  <a:pt x="125550" y="89792"/>
                </a:lnTo>
                <a:lnTo>
                  <a:pt x="119074" y="86279"/>
                </a:lnTo>
                <a:lnTo>
                  <a:pt x="111690" y="83567"/>
                </a:lnTo>
                <a:lnTo>
                  <a:pt x="119101" y="80200"/>
                </a:lnTo>
                <a:lnTo>
                  <a:pt x="124988" y="75192"/>
                </a:lnTo>
                <a:lnTo>
                  <a:pt x="127442" y="71387"/>
                </a:lnTo>
                <a:lnTo>
                  <a:pt x="34851" y="71387"/>
                </a:lnTo>
                <a:lnTo>
                  <a:pt x="34851" y="31730"/>
                </a:lnTo>
                <a:lnTo>
                  <a:pt x="133759" y="31730"/>
                </a:lnTo>
                <a:lnTo>
                  <a:pt x="126993" y="20271"/>
                </a:lnTo>
                <a:lnTo>
                  <a:pt x="86682" y="3545"/>
                </a:lnTo>
                <a:lnTo>
                  <a:pt x="78411" y="3229"/>
                </a:lnTo>
                <a:lnTo>
                  <a:pt x="68825" y="3124"/>
                </a:lnTo>
                <a:close/>
              </a:path>
              <a:path w="1221740" h="178434">
                <a:moveTo>
                  <a:pt x="136293" y="99993"/>
                </a:moveTo>
                <a:lnTo>
                  <a:pt x="62934" y="99993"/>
                </a:lnTo>
                <a:lnTo>
                  <a:pt x="73766" y="100150"/>
                </a:lnTo>
                <a:lnTo>
                  <a:pt x="82520" y="100618"/>
                </a:lnTo>
                <a:lnTo>
                  <a:pt x="104637" y="110369"/>
                </a:lnTo>
                <a:lnTo>
                  <a:pt x="107161" y="113972"/>
                </a:lnTo>
                <a:lnTo>
                  <a:pt x="108305" y="117995"/>
                </a:lnTo>
                <a:lnTo>
                  <a:pt x="108403" y="129675"/>
                </a:lnTo>
                <a:lnTo>
                  <a:pt x="106761" y="134524"/>
                </a:lnTo>
                <a:lnTo>
                  <a:pt x="103517" y="138211"/>
                </a:lnTo>
                <a:lnTo>
                  <a:pt x="100270" y="141853"/>
                </a:lnTo>
                <a:lnTo>
                  <a:pt x="96065" y="144139"/>
                </a:lnTo>
                <a:lnTo>
                  <a:pt x="90896" y="145101"/>
                </a:lnTo>
                <a:lnTo>
                  <a:pt x="87533" y="145782"/>
                </a:lnTo>
                <a:lnTo>
                  <a:pt x="79560" y="146141"/>
                </a:lnTo>
                <a:lnTo>
                  <a:pt x="139736" y="146141"/>
                </a:lnTo>
                <a:lnTo>
                  <a:pt x="142415" y="140695"/>
                </a:lnTo>
                <a:lnTo>
                  <a:pt x="144219" y="133080"/>
                </a:lnTo>
                <a:lnTo>
                  <a:pt x="144219" y="125229"/>
                </a:lnTo>
                <a:lnTo>
                  <a:pt x="143693" y="117995"/>
                </a:lnTo>
                <a:lnTo>
                  <a:pt x="142116" y="111253"/>
                </a:lnTo>
                <a:lnTo>
                  <a:pt x="139486" y="104999"/>
                </a:lnTo>
                <a:lnTo>
                  <a:pt x="136293" y="99993"/>
                </a:lnTo>
                <a:close/>
              </a:path>
              <a:path w="1221740" h="178434">
                <a:moveTo>
                  <a:pt x="133759" y="31730"/>
                </a:moveTo>
                <a:lnTo>
                  <a:pt x="54803" y="31730"/>
                </a:lnTo>
                <a:lnTo>
                  <a:pt x="74447" y="31879"/>
                </a:lnTo>
                <a:lnTo>
                  <a:pt x="80655" y="32065"/>
                </a:lnTo>
                <a:lnTo>
                  <a:pt x="101916" y="45949"/>
                </a:lnTo>
                <a:lnTo>
                  <a:pt x="101916" y="56808"/>
                </a:lnTo>
                <a:lnTo>
                  <a:pt x="71107" y="71387"/>
                </a:lnTo>
                <a:lnTo>
                  <a:pt x="127442" y="71387"/>
                </a:lnTo>
                <a:lnTo>
                  <a:pt x="133642" y="61775"/>
                </a:lnTo>
                <a:lnTo>
                  <a:pt x="135806" y="54363"/>
                </a:lnTo>
                <a:lnTo>
                  <a:pt x="135806" y="38940"/>
                </a:lnTo>
                <a:lnTo>
                  <a:pt x="134073" y="32327"/>
                </a:lnTo>
                <a:lnTo>
                  <a:pt x="133957" y="32065"/>
                </a:lnTo>
                <a:lnTo>
                  <a:pt x="133759" y="31730"/>
                </a:lnTo>
                <a:close/>
              </a:path>
              <a:path w="1221740" h="178434">
                <a:moveTo>
                  <a:pt x="209397" y="3124"/>
                </a:moveTo>
                <a:lnTo>
                  <a:pt x="174546" y="3124"/>
                </a:lnTo>
                <a:lnTo>
                  <a:pt x="174546" y="175226"/>
                </a:lnTo>
                <a:lnTo>
                  <a:pt x="255751" y="175226"/>
                </a:lnTo>
                <a:lnTo>
                  <a:pt x="265890" y="174971"/>
                </a:lnTo>
                <a:lnTo>
                  <a:pt x="304191" y="160169"/>
                </a:lnTo>
                <a:lnTo>
                  <a:pt x="313545" y="146141"/>
                </a:lnTo>
                <a:lnTo>
                  <a:pt x="209397" y="146141"/>
                </a:lnTo>
                <a:lnTo>
                  <a:pt x="209397" y="100954"/>
                </a:lnTo>
                <a:lnTo>
                  <a:pt x="312867" y="100954"/>
                </a:lnTo>
                <a:lnTo>
                  <a:pt x="309271" y="94705"/>
                </a:lnTo>
                <a:lnTo>
                  <a:pt x="272830" y="73127"/>
                </a:lnTo>
                <a:lnTo>
                  <a:pt x="255830" y="71870"/>
                </a:lnTo>
                <a:lnTo>
                  <a:pt x="209397" y="71870"/>
                </a:lnTo>
                <a:lnTo>
                  <a:pt x="209397" y="3124"/>
                </a:lnTo>
                <a:close/>
              </a:path>
              <a:path w="1221740" h="178434">
                <a:moveTo>
                  <a:pt x="312867" y="100954"/>
                </a:moveTo>
                <a:lnTo>
                  <a:pt x="244692" y="100954"/>
                </a:lnTo>
                <a:lnTo>
                  <a:pt x="254485" y="101308"/>
                </a:lnTo>
                <a:lnTo>
                  <a:pt x="262654" y="102371"/>
                </a:lnTo>
                <a:lnTo>
                  <a:pt x="282229" y="129157"/>
                </a:lnTo>
                <a:lnTo>
                  <a:pt x="280587" y="133682"/>
                </a:lnTo>
                <a:lnTo>
                  <a:pt x="273937" y="141133"/>
                </a:lnTo>
                <a:lnTo>
                  <a:pt x="270132" y="143539"/>
                </a:lnTo>
                <a:lnTo>
                  <a:pt x="261597" y="145619"/>
                </a:lnTo>
                <a:lnTo>
                  <a:pt x="254066" y="146141"/>
                </a:lnTo>
                <a:lnTo>
                  <a:pt x="313545" y="146141"/>
                </a:lnTo>
                <a:lnTo>
                  <a:pt x="315761" y="140532"/>
                </a:lnTo>
                <a:lnTo>
                  <a:pt x="317474" y="132704"/>
                </a:lnTo>
                <a:lnTo>
                  <a:pt x="318046" y="124268"/>
                </a:lnTo>
                <a:lnTo>
                  <a:pt x="317497" y="116157"/>
                </a:lnTo>
                <a:lnTo>
                  <a:pt x="315851" y="108525"/>
                </a:lnTo>
                <a:lnTo>
                  <a:pt x="313071" y="101308"/>
                </a:lnTo>
                <a:lnTo>
                  <a:pt x="312867" y="100954"/>
                </a:lnTo>
                <a:close/>
              </a:path>
              <a:path w="1221740" h="178434">
                <a:moveTo>
                  <a:pt x="372847" y="3124"/>
                </a:moveTo>
                <a:lnTo>
                  <a:pt x="337992" y="3124"/>
                </a:lnTo>
                <a:lnTo>
                  <a:pt x="337992" y="175226"/>
                </a:lnTo>
                <a:lnTo>
                  <a:pt x="372847" y="175226"/>
                </a:lnTo>
                <a:lnTo>
                  <a:pt x="372847" y="3124"/>
                </a:lnTo>
                <a:close/>
              </a:path>
              <a:path w="1221740" h="178434">
                <a:moveTo>
                  <a:pt x="483217" y="0"/>
                </a:moveTo>
                <a:lnTo>
                  <a:pt x="436811" y="13384"/>
                </a:lnTo>
                <a:lnTo>
                  <a:pt x="408206" y="52394"/>
                </a:lnTo>
                <a:lnTo>
                  <a:pt x="402652" y="90578"/>
                </a:lnTo>
                <a:lnTo>
                  <a:pt x="404034" y="109837"/>
                </a:lnTo>
                <a:lnTo>
                  <a:pt x="424727" y="154674"/>
                </a:lnTo>
                <a:lnTo>
                  <a:pt x="464742" y="176645"/>
                </a:lnTo>
                <a:lnTo>
                  <a:pt x="481133" y="178109"/>
                </a:lnTo>
                <a:lnTo>
                  <a:pt x="494375" y="177246"/>
                </a:lnTo>
                <a:lnTo>
                  <a:pt x="535215" y="156509"/>
                </a:lnTo>
                <a:lnTo>
                  <a:pt x="541252" y="148305"/>
                </a:lnTo>
                <a:lnTo>
                  <a:pt x="480772" y="148305"/>
                </a:lnTo>
                <a:lnTo>
                  <a:pt x="471810" y="147441"/>
                </a:lnTo>
                <a:lnTo>
                  <a:pt x="441407" y="115916"/>
                </a:lnTo>
                <a:lnTo>
                  <a:pt x="438468" y="88012"/>
                </a:lnTo>
                <a:lnTo>
                  <a:pt x="439212" y="73696"/>
                </a:lnTo>
                <a:lnTo>
                  <a:pt x="456812" y="37528"/>
                </a:lnTo>
                <a:lnTo>
                  <a:pt x="481492" y="29804"/>
                </a:lnTo>
                <a:lnTo>
                  <a:pt x="543278" y="29804"/>
                </a:lnTo>
                <a:lnTo>
                  <a:pt x="540047" y="24838"/>
                </a:lnTo>
                <a:lnTo>
                  <a:pt x="534531" y="18709"/>
                </a:lnTo>
                <a:lnTo>
                  <a:pt x="523933" y="10529"/>
                </a:lnTo>
                <a:lnTo>
                  <a:pt x="511848" y="4682"/>
                </a:lnTo>
                <a:lnTo>
                  <a:pt x="498276" y="1171"/>
                </a:lnTo>
                <a:lnTo>
                  <a:pt x="483217" y="0"/>
                </a:lnTo>
                <a:close/>
              </a:path>
              <a:path w="1221740" h="178434">
                <a:moveTo>
                  <a:pt x="518990" y="111768"/>
                </a:moveTo>
                <a:lnTo>
                  <a:pt x="493686" y="146107"/>
                </a:lnTo>
                <a:lnTo>
                  <a:pt x="480772" y="148305"/>
                </a:lnTo>
                <a:lnTo>
                  <a:pt x="541252" y="148305"/>
                </a:lnTo>
                <a:lnTo>
                  <a:pt x="542309" y="146868"/>
                </a:lnTo>
                <a:lnTo>
                  <a:pt x="548118" y="135401"/>
                </a:lnTo>
                <a:lnTo>
                  <a:pt x="552639" y="122104"/>
                </a:lnTo>
                <a:lnTo>
                  <a:pt x="518990" y="111768"/>
                </a:lnTo>
                <a:close/>
              </a:path>
              <a:path w="1221740" h="178434">
                <a:moveTo>
                  <a:pt x="543278" y="29804"/>
                </a:moveTo>
                <a:lnTo>
                  <a:pt x="490705" y="29804"/>
                </a:lnTo>
                <a:lnTo>
                  <a:pt x="498560" y="32371"/>
                </a:lnTo>
                <a:lnTo>
                  <a:pt x="511498" y="42706"/>
                </a:lnTo>
                <a:lnTo>
                  <a:pt x="515743" y="49756"/>
                </a:lnTo>
                <a:lnTo>
                  <a:pt x="517787" y="58651"/>
                </a:lnTo>
                <a:lnTo>
                  <a:pt x="552160" y="50476"/>
                </a:lnTo>
                <a:lnTo>
                  <a:pt x="548853" y="40717"/>
                </a:lnTo>
                <a:lnTo>
                  <a:pt x="544819" y="32173"/>
                </a:lnTo>
                <a:lnTo>
                  <a:pt x="543278" y="29804"/>
                </a:lnTo>
                <a:close/>
              </a:path>
              <a:path w="1221740" h="178434">
                <a:moveTo>
                  <a:pt x="652593" y="0"/>
                </a:moveTo>
                <a:lnTo>
                  <a:pt x="609538" y="9696"/>
                </a:lnTo>
                <a:lnTo>
                  <a:pt x="580391" y="39576"/>
                </a:lnTo>
                <a:lnTo>
                  <a:pt x="569802" y="77581"/>
                </a:lnTo>
                <a:lnTo>
                  <a:pt x="569307" y="90215"/>
                </a:lnTo>
                <a:lnTo>
                  <a:pt x="570726" y="109716"/>
                </a:lnTo>
                <a:lnTo>
                  <a:pt x="591980" y="154875"/>
                </a:lnTo>
                <a:lnTo>
                  <a:pt x="634854" y="176885"/>
                </a:lnTo>
                <a:lnTo>
                  <a:pt x="653075" y="178351"/>
                </a:lnTo>
                <a:lnTo>
                  <a:pt x="671085" y="176878"/>
                </a:lnTo>
                <a:lnTo>
                  <a:pt x="687195" y="172457"/>
                </a:lnTo>
                <a:lnTo>
                  <a:pt x="701398" y="165085"/>
                </a:lnTo>
                <a:lnTo>
                  <a:pt x="713685" y="154757"/>
                </a:lnTo>
                <a:lnTo>
                  <a:pt x="718451" y="148546"/>
                </a:lnTo>
                <a:lnTo>
                  <a:pt x="652993" y="148546"/>
                </a:lnTo>
                <a:lnTo>
                  <a:pt x="643049" y="147601"/>
                </a:lnTo>
                <a:lnTo>
                  <a:pt x="608511" y="114778"/>
                </a:lnTo>
                <a:lnTo>
                  <a:pt x="605149" y="88574"/>
                </a:lnTo>
                <a:lnTo>
                  <a:pt x="605946" y="75120"/>
                </a:lnTo>
                <a:lnTo>
                  <a:pt x="625408" y="38103"/>
                </a:lnTo>
                <a:lnTo>
                  <a:pt x="652993" y="29804"/>
                </a:lnTo>
                <a:lnTo>
                  <a:pt x="718270" y="29804"/>
                </a:lnTo>
                <a:lnTo>
                  <a:pt x="713526" y="23637"/>
                </a:lnTo>
                <a:lnTo>
                  <a:pt x="701137" y="13301"/>
                </a:lnTo>
                <a:lnTo>
                  <a:pt x="686860" y="5914"/>
                </a:lnTo>
                <a:lnTo>
                  <a:pt x="670682" y="1479"/>
                </a:lnTo>
                <a:lnTo>
                  <a:pt x="652593" y="0"/>
                </a:lnTo>
                <a:close/>
              </a:path>
              <a:path w="1221740" h="178434">
                <a:moveTo>
                  <a:pt x="718270" y="29804"/>
                </a:moveTo>
                <a:lnTo>
                  <a:pt x="652993" y="29804"/>
                </a:lnTo>
                <a:lnTo>
                  <a:pt x="663285" y="30727"/>
                </a:lnTo>
                <a:lnTo>
                  <a:pt x="672408" y="33445"/>
                </a:lnTo>
                <a:lnTo>
                  <a:pt x="697297" y="62710"/>
                </a:lnTo>
                <a:lnTo>
                  <a:pt x="700545" y="88574"/>
                </a:lnTo>
                <a:lnTo>
                  <a:pt x="699712" y="102629"/>
                </a:lnTo>
                <a:lnTo>
                  <a:pt x="680047" y="140113"/>
                </a:lnTo>
                <a:lnTo>
                  <a:pt x="652993" y="148546"/>
                </a:lnTo>
                <a:lnTo>
                  <a:pt x="718451" y="148546"/>
                </a:lnTo>
                <a:lnTo>
                  <a:pt x="723601" y="141836"/>
                </a:lnTo>
                <a:lnTo>
                  <a:pt x="730688" y="126637"/>
                </a:lnTo>
                <a:lnTo>
                  <a:pt x="734943" y="109163"/>
                </a:lnTo>
                <a:lnTo>
                  <a:pt x="736305" y="90215"/>
                </a:lnTo>
                <a:lnTo>
                  <a:pt x="736302" y="88574"/>
                </a:lnTo>
                <a:lnTo>
                  <a:pt x="734934" y="69510"/>
                </a:lnTo>
                <a:lnTo>
                  <a:pt x="730652" y="51914"/>
                </a:lnTo>
                <a:lnTo>
                  <a:pt x="723516" y="36624"/>
                </a:lnTo>
                <a:lnTo>
                  <a:pt x="718270" y="29804"/>
                </a:lnTo>
                <a:close/>
              </a:path>
              <a:path w="1221740" h="178434">
                <a:moveTo>
                  <a:pt x="798814" y="3124"/>
                </a:moveTo>
                <a:lnTo>
                  <a:pt x="763963" y="3124"/>
                </a:lnTo>
                <a:lnTo>
                  <a:pt x="763963" y="175226"/>
                </a:lnTo>
                <a:lnTo>
                  <a:pt x="798814" y="175226"/>
                </a:lnTo>
                <a:lnTo>
                  <a:pt x="798814" y="99993"/>
                </a:lnTo>
                <a:lnTo>
                  <a:pt x="850404" y="99993"/>
                </a:lnTo>
                <a:lnTo>
                  <a:pt x="845327" y="93300"/>
                </a:lnTo>
                <a:lnTo>
                  <a:pt x="838954" y="88855"/>
                </a:lnTo>
                <a:lnTo>
                  <a:pt x="831225" y="86691"/>
                </a:lnTo>
                <a:lnTo>
                  <a:pt x="837471" y="83167"/>
                </a:lnTo>
                <a:lnTo>
                  <a:pt x="841838" y="79401"/>
                </a:lnTo>
                <a:lnTo>
                  <a:pt x="843648" y="76434"/>
                </a:lnTo>
                <a:lnTo>
                  <a:pt x="798814" y="76434"/>
                </a:lnTo>
                <a:lnTo>
                  <a:pt x="798814" y="3124"/>
                </a:lnTo>
                <a:close/>
              </a:path>
              <a:path w="1221740" h="178434">
                <a:moveTo>
                  <a:pt x="850404" y="99993"/>
                </a:moveTo>
                <a:lnTo>
                  <a:pt x="798814" y="99993"/>
                </a:lnTo>
                <a:lnTo>
                  <a:pt x="804625" y="100072"/>
                </a:lnTo>
                <a:lnTo>
                  <a:pt x="808908" y="101152"/>
                </a:lnTo>
                <a:lnTo>
                  <a:pt x="811753" y="103276"/>
                </a:lnTo>
                <a:lnTo>
                  <a:pt x="814557" y="105401"/>
                </a:lnTo>
                <a:lnTo>
                  <a:pt x="818164" y="110689"/>
                </a:lnTo>
                <a:lnTo>
                  <a:pt x="822571" y="119181"/>
                </a:lnTo>
                <a:lnTo>
                  <a:pt x="826495" y="126673"/>
                </a:lnTo>
                <a:lnTo>
                  <a:pt x="826898" y="127274"/>
                </a:lnTo>
                <a:lnTo>
                  <a:pt x="828579" y="130276"/>
                </a:lnTo>
                <a:lnTo>
                  <a:pt x="828899" y="130917"/>
                </a:lnTo>
                <a:lnTo>
                  <a:pt x="849530" y="175226"/>
                </a:lnTo>
                <a:lnTo>
                  <a:pt x="890394" y="175226"/>
                </a:lnTo>
                <a:lnTo>
                  <a:pt x="866959" y="128112"/>
                </a:lnTo>
                <a:lnTo>
                  <a:pt x="862541" y="119528"/>
                </a:lnTo>
                <a:lnTo>
                  <a:pt x="858304" y="111975"/>
                </a:lnTo>
                <a:lnTo>
                  <a:pt x="854214" y="105401"/>
                </a:lnTo>
                <a:lnTo>
                  <a:pt x="850404" y="99993"/>
                </a:lnTo>
                <a:close/>
              </a:path>
              <a:path w="1221740" h="178434">
                <a:moveTo>
                  <a:pt x="888710" y="1922"/>
                </a:moveTo>
                <a:lnTo>
                  <a:pt x="884466" y="2044"/>
                </a:lnTo>
                <a:lnTo>
                  <a:pt x="883663" y="2044"/>
                </a:lnTo>
                <a:lnTo>
                  <a:pt x="872478" y="2471"/>
                </a:lnTo>
                <a:lnTo>
                  <a:pt x="837984" y="20952"/>
                </a:lnTo>
                <a:lnTo>
                  <a:pt x="823182" y="53549"/>
                </a:lnTo>
                <a:lnTo>
                  <a:pt x="819736" y="61323"/>
                </a:lnTo>
                <a:lnTo>
                  <a:pt x="798814" y="76434"/>
                </a:lnTo>
                <a:lnTo>
                  <a:pt x="843648" y="76434"/>
                </a:lnTo>
                <a:lnTo>
                  <a:pt x="846766" y="71387"/>
                </a:lnTo>
                <a:lnTo>
                  <a:pt x="849049" y="66419"/>
                </a:lnTo>
                <a:lnTo>
                  <a:pt x="855140" y="49234"/>
                </a:lnTo>
                <a:lnTo>
                  <a:pt x="858146" y="41824"/>
                </a:lnTo>
                <a:lnTo>
                  <a:pt x="862232" y="34613"/>
                </a:lnTo>
                <a:lnTo>
                  <a:pt x="864875" y="31927"/>
                </a:lnTo>
                <a:lnTo>
                  <a:pt x="871444" y="28403"/>
                </a:lnTo>
                <a:lnTo>
                  <a:pt x="876654" y="27522"/>
                </a:lnTo>
                <a:lnTo>
                  <a:pt x="888710" y="27522"/>
                </a:lnTo>
                <a:lnTo>
                  <a:pt x="888710" y="1922"/>
                </a:lnTo>
                <a:close/>
              </a:path>
              <a:path w="1221740" h="178434">
                <a:moveTo>
                  <a:pt x="888710" y="27522"/>
                </a:moveTo>
                <a:lnTo>
                  <a:pt x="883781" y="27522"/>
                </a:lnTo>
                <a:lnTo>
                  <a:pt x="888710" y="27640"/>
                </a:lnTo>
                <a:close/>
              </a:path>
              <a:path w="1221740" h="178434">
                <a:moveTo>
                  <a:pt x="996274" y="3124"/>
                </a:moveTo>
                <a:lnTo>
                  <a:pt x="959460" y="3124"/>
                </a:lnTo>
                <a:lnTo>
                  <a:pt x="892637" y="175226"/>
                </a:lnTo>
                <a:lnTo>
                  <a:pt x="929495" y="175226"/>
                </a:lnTo>
                <a:lnTo>
                  <a:pt x="943794" y="136047"/>
                </a:lnTo>
                <a:lnTo>
                  <a:pt x="1049523" y="136047"/>
                </a:lnTo>
                <a:lnTo>
                  <a:pt x="1037872" y="106963"/>
                </a:lnTo>
                <a:lnTo>
                  <a:pt x="954370" y="106963"/>
                </a:lnTo>
                <a:lnTo>
                  <a:pt x="977605" y="43265"/>
                </a:lnTo>
                <a:lnTo>
                  <a:pt x="1012354" y="43265"/>
                </a:lnTo>
                <a:lnTo>
                  <a:pt x="996274" y="3124"/>
                </a:lnTo>
                <a:close/>
              </a:path>
              <a:path w="1221740" h="178434">
                <a:moveTo>
                  <a:pt x="1049523" y="136047"/>
                </a:moveTo>
                <a:lnTo>
                  <a:pt x="1012819" y="136047"/>
                </a:lnTo>
                <a:lnTo>
                  <a:pt x="1027681" y="175226"/>
                </a:lnTo>
                <a:lnTo>
                  <a:pt x="1065218" y="175226"/>
                </a:lnTo>
                <a:lnTo>
                  <a:pt x="1049523" y="136047"/>
                </a:lnTo>
                <a:close/>
              </a:path>
              <a:path w="1221740" h="178434">
                <a:moveTo>
                  <a:pt x="1012354" y="43265"/>
                </a:moveTo>
                <a:lnTo>
                  <a:pt x="977605" y="43265"/>
                </a:lnTo>
                <a:lnTo>
                  <a:pt x="1001523" y="106963"/>
                </a:lnTo>
                <a:lnTo>
                  <a:pt x="1037872" y="106963"/>
                </a:lnTo>
                <a:lnTo>
                  <a:pt x="1012354" y="43265"/>
                </a:lnTo>
                <a:close/>
              </a:path>
              <a:path w="1221740" h="178434">
                <a:moveTo>
                  <a:pt x="1221497" y="3124"/>
                </a:moveTo>
                <a:lnTo>
                  <a:pt x="1148306" y="3124"/>
                </a:lnTo>
                <a:lnTo>
                  <a:pt x="1136190" y="3386"/>
                </a:lnTo>
                <a:lnTo>
                  <a:pt x="1097770" y="13445"/>
                </a:lnTo>
                <a:lnTo>
                  <a:pt x="1080644" y="51479"/>
                </a:lnTo>
                <a:lnTo>
                  <a:pt x="1081311" y="60200"/>
                </a:lnTo>
                <a:lnTo>
                  <a:pt x="1105273" y="93195"/>
                </a:lnTo>
                <a:lnTo>
                  <a:pt x="1125914" y="99269"/>
                </a:lnTo>
                <a:lnTo>
                  <a:pt x="1118541" y="103478"/>
                </a:lnTo>
                <a:lnTo>
                  <a:pt x="1093576" y="132401"/>
                </a:lnTo>
                <a:lnTo>
                  <a:pt x="1066704" y="175226"/>
                </a:lnTo>
                <a:lnTo>
                  <a:pt x="1108245" y="175226"/>
                </a:lnTo>
                <a:lnTo>
                  <a:pt x="1133165" y="137648"/>
                </a:lnTo>
                <a:lnTo>
                  <a:pt x="1140759" y="126638"/>
                </a:lnTo>
                <a:lnTo>
                  <a:pt x="1168577" y="103356"/>
                </a:lnTo>
                <a:lnTo>
                  <a:pt x="1221497" y="103356"/>
                </a:lnTo>
                <a:lnTo>
                  <a:pt x="1221497" y="75956"/>
                </a:lnTo>
                <a:lnTo>
                  <a:pt x="1160927" y="75956"/>
                </a:lnTo>
                <a:lnTo>
                  <a:pt x="1151102" y="75873"/>
                </a:lnTo>
                <a:lnTo>
                  <a:pt x="1116460" y="59651"/>
                </a:lnTo>
                <a:lnTo>
                  <a:pt x="1116460" y="47793"/>
                </a:lnTo>
                <a:lnTo>
                  <a:pt x="1221497" y="32209"/>
                </a:lnTo>
                <a:lnTo>
                  <a:pt x="1221497" y="3124"/>
                </a:lnTo>
                <a:close/>
              </a:path>
              <a:path w="1221740" h="178434">
                <a:moveTo>
                  <a:pt x="1221497" y="103356"/>
                </a:moveTo>
                <a:lnTo>
                  <a:pt x="1186646" y="103356"/>
                </a:lnTo>
                <a:lnTo>
                  <a:pt x="1186646" y="175226"/>
                </a:lnTo>
                <a:lnTo>
                  <a:pt x="1221497" y="175226"/>
                </a:lnTo>
                <a:lnTo>
                  <a:pt x="1221497" y="103356"/>
                </a:lnTo>
                <a:close/>
              </a:path>
              <a:path w="1221740" h="178434">
                <a:moveTo>
                  <a:pt x="1221497" y="32209"/>
                </a:moveTo>
                <a:lnTo>
                  <a:pt x="1186646" y="32209"/>
                </a:lnTo>
                <a:lnTo>
                  <a:pt x="1186646" y="75956"/>
                </a:lnTo>
                <a:lnTo>
                  <a:pt x="1221497" y="75956"/>
                </a:lnTo>
                <a:lnTo>
                  <a:pt x="1221497" y="3220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1921774" y="7958347"/>
            <a:ext cx="955040" cy="178435"/>
          </a:xfrm>
          <a:custGeom>
            <a:avLst/>
            <a:gdLst/>
            <a:ahLst/>
            <a:cxnLst/>
            <a:rect l="l" t="t" r="r" b="b"/>
            <a:pathLst>
              <a:path w="955040" h="178434">
                <a:moveTo>
                  <a:pt x="34851" y="3124"/>
                </a:moveTo>
                <a:lnTo>
                  <a:pt x="0" y="3124"/>
                </a:lnTo>
                <a:lnTo>
                  <a:pt x="0" y="175226"/>
                </a:lnTo>
                <a:lnTo>
                  <a:pt x="34851" y="175226"/>
                </a:lnTo>
                <a:lnTo>
                  <a:pt x="34851" y="99993"/>
                </a:lnTo>
                <a:lnTo>
                  <a:pt x="137487" y="99993"/>
                </a:lnTo>
                <a:lnTo>
                  <a:pt x="137487" y="70909"/>
                </a:lnTo>
                <a:lnTo>
                  <a:pt x="34851" y="70909"/>
                </a:lnTo>
                <a:lnTo>
                  <a:pt x="34851" y="3124"/>
                </a:lnTo>
                <a:close/>
              </a:path>
              <a:path w="955040" h="178434">
                <a:moveTo>
                  <a:pt x="137487" y="99993"/>
                </a:moveTo>
                <a:lnTo>
                  <a:pt x="102636" y="99993"/>
                </a:lnTo>
                <a:lnTo>
                  <a:pt x="102636" y="175226"/>
                </a:lnTo>
                <a:lnTo>
                  <a:pt x="137487" y="175226"/>
                </a:lnTo>
                <a:lnTo>
                  <a:pt x="137487" y="99993"/>
                </a:lnTo>
                <a:close/>
              </a:path>
              <a:path w="955040" h="178434">
                <a:moveTo>
                  <a:pt x="137487" y="3124"/>
                </a:moveTo>
                <a:lnTo>
                  <a:pt x="102636" y="3124"/>
                </a:lnTo>
                <a:lnTo>
                  <a:pt x="102636" y="70909"/>
                </a:lnTo>
                <a:lnTo>
                  <a:pt x="137487" y="70909"/>
                </a:lnTo>
                <a:lnTo>
                  <a:pt x="137487" y="3124"/>
                </a:lnTo>
                <a:close/>
              </a:path>
              <a:path w="955040" h="178434">
                <a:moveTo>
                  <a:pt x="206513" y="3124"/>
                </a:moveTo>
                <a:lnTo>
                  <a:pt x="174067" y="3124"/>
                </a:lnTo>
                <a:lnTo>
                  <a:pt x="174067" y="175226"/>
                </a:lnTo>
                <a:lnTo>
                  <a:pt x="208677" y="175226"/>
                </a:lnTo>
                <a:lnTo>
                  <a:pt x="244249" y="117698"/>
                </a:lnTo>
                <a:lnTo>
                  <a:pt x="206513" y="117698"/>
                </a:lnTo>
                <a:lnTo>
                  <a:pt x="206513" y="3124"/>
                </a:lnTo>
                <a:close/>
              </a:path>
              <a:path w="955040" h="178434">
                <a:moveTo>
                  <a:pt x="310835" y="62495"/>
                </a:moveTo>
                <a:lnTo>
                  <a:pt x="278383" y="62495"/>
                </a:lnTo>
                <a:lnTo>
                  <a:pt x="278383" y="175226"/>
                </a:lnTo>
                <a:lnTo>
                  <a:pt x="310835" y="175226"/>
                </a:lnTo>
                <a:lnTo>
                  <a:pt x="310835" y="62495"/>
                </a:lnTo>
                <a:close/>
              </a:path>
              <a:path w="955040" h="178434">
                <a:moveTo>
                  <a:pt x="310835" y="3124"/>
                </a:moveTo>
                <a:lnTo>
                  <a:pt x="276221" y="3124"/>
                </a:lnTo>
                <a:lnTo>
                  <a:pt x="206513" y="117698"/>
                </a:lnTo>
                <a:lnTo>
                  <a:pt x="244249" y="117698"/>
                </a:lnTo>
                <a:lnTo>
                  <a:pt x="278383" y="62495"/>
                </a:lnTo>
                <a:lnTo>
                  <a:pt x="310835" y="62495"/>
                </a:lnTo>
                <a:lnTo>
                  <a:pt x="310835" y="3124"/>
                </a:lnTo>
                <a:close/>
              </a:path>
              <a:path w="955040" h="178434">
                <a:moveTo>
                  <a:pt x="365597" y="125229"/>
                </a:moveTo>
                <a:lnTo>
                  <a:pt x="333867" y="135564"/>
                </a:lnTo>
                <a:lnTo>
                  <a:pt x="338285" y="146960"/>
                </a:lnTo>
                <a:lnTo>
                  <a:pt x="343668" y="156387"/>
                </a:lnTo>
                <a:lnTo>
                  <a:pt x="387184" y="177787"/>
                </a:lnTo>
                <a:lnTo>
                  <a:pt x="399967" y="178351"/>
                </a:lnTo>
                <a:lnTo>
                  <a:pt x="415493" y="177472"/>
                </a:lnTo>
                <a:lnTo>
                  <a:pt x="456962" y="156786"/>
                </a:lnTo>
                <a:lnTo>
                  <a:pt x="461057" y="149986"/>
                </a:lnTo>
                <a:lnTo>
                  <a:pt x="390913" y="149986"/>
                </a:lnTo>
                <a:lnTo>
                  <a:pt x="384185" y="148464"/>
                </a:lnTo>
                <a:lnTo>
                  <a:pt x="373287" y="142336"/>
                </a:lnTo>
                <a:lnTo>
                  <a:pt x="368869" y="135564"/>
                </a:lnTo>
                <a:lnTo>
                  <a:pt x="365597" y="125229"/>
                </a:lnTo>
                <a:close/>
              </a:path>
              <a:path w="955040" h="178434">
                <a:moveTo>
                  <a:pt x="456631" y="28364"/>
                </a:moveTo>
                <a:lnTo>
                  <a:pt x="407261" y="28364"/>
                </a:lnTo>
                <a:lnTo>
                  <a:pt x="413787" y="30528"/>
                </a:lnTo>
                <a:lnTo>
                  <a:pt x="422923" y="39138"/>
                </a:lnTo>
                <a:lnTo>
                  <a:pt x="425206" y="44427"/>
                </a:lnTo>
                <a:lnTo>
                  <a:pt x="425206" y="58607"/>
                </a:lnTo>
                <a:lnTo>
                  <a:pt x="422401" y="64979"/>
                </a:lnTo>
                <a:lnTo>
                  <a:pt x="411144" y="74512"/>
                </a:lnTo>
                <a:lnTo>
                  <a:pt x="403012" y="76917"/>
                </a:lnTo>
                <a:lnTo>
                  <a:pt x="388429" y="76917"/>
                </a:lnTo>
                <a:lnTo>
                  <a:pt x="388429" y="102877"/>
                </a:lnTo>
                <a:lnTo>
                  <a:pt x="396323" y="102877"/>
                </a:lnTo>
                <a:lnTo>
                  <a:pt x="404351" y="103283"/>
                </a:lnTo>
                <a:lnTo>
                  <a:pt x="430495" y="119423"/>
                </a:lnTo>
                <a:lnTo>
                  <a:pt x="430495" y="132641"/>
                </a:lnTo>
                <a:lnTo>
                  <a:pt x="427970" y="138088"/>
                </a:lnTo>
                <a:lnTo>
                  <a:pt x="417916" y="147624"/>
                </a:lnTo>
                <a:lnTo>
                  <a:pt x="409902" y="149986"/>
                </a:lnTo>
                <a:lnTo>
                  <a:pt x="461057" y="149986"/>
                </a:lnTo>
                <a:lnTo>
                  <a:pt x="462157" y="148159"/>
                </a:lnTo>
                <a:lnTo>
                  <a:pt x="465271" y="138442"/>
                </a:lnTo>
                <a:lnTo>
                  <a:pt x="466308" y="127633"/>
                </a:lnTo>
                <a:lnTo>
                  <a:pt x="465775" y="120052"/>
                </a:lnTo>
                <a:lnTo>
                  <a:pt x="440142" y="87693"/>
                </a:lnTo>
                <a:lnTo>
                  <a:pt x="432136" y="84448"/>
                </a:lnTo>
                <a:lnTo>
                  <a:pt x="438731" y="80519"/>
                </a:lnTo>
                <a:lnTo>
                  <a:pt x="460300" y="52919"/>
                </a:lnTo>
                <a:lnTo>
                  <a:pt x="460269" y="44427"/>
                </a:lnTo>
                <a:lnTo>
                  <a:pt x="459338" y="35987"/>
                </a:lnTo>
                <a:lnTo>
                  <a:pt x="456631" y="28364"/>
                </a:lnTo>
                <a:close/>
              </a:path>
              <a:path w="955040" h="178434">
                <a:moveTo>
                  <a:pt x="399127" y="0"/>
                </a:moveTo>
                <a:lnTo>
                  <a:pt x="376045" y="2629"/>
                </a:lnTo>
                <a:lnTo>
                  <a:pt x="357994" y="10516"/>
                </a:lnTo>
                <a:lnTo>
                  <a:pt x="344976" y="23662"/>
                </a:lnTo>
                <a:lnTo>
                  <a:pt x="336991" y="42066"/>
                </a:lnTo>
                <a:lnTo>
                  <a:pt x="370883" y="49997"/>
                </a:lnTo>
                <a:lnTo>
                  <a:pt x="374901" y="40532"/>
                </a:lnTo>
                <a:lnTo>
                  <a:pt x="380888" y="33772"/>
                </a:lnTo>
                <a:lnTo>
                  <a:pt x="388843" y="29716"/>
                </a:lnTo>
                <a:lnTo>
                  <a:pt x="398764" y="28364"/>
                </a:lnTo>
                <a:lnTo>
                  <a:pt x="456631" y="28364"/>
                </a:lnTo>
                <a:lnTo>
                  <a:pt x="456449" y="27853"/>
                </a:lnTo>
                <a:lnTo>
                  <a:pt x="425712" y="3335"/>
                </a:lnTo>
                <a:lnTo>
                  <a:pt x="413345" y="833"/>
                </a:lnTo>
                <a:lnTo>
                  <a:pt x="399127" y="0"/>
                </a:lnTo>
                <a:close/>
              </a:path>
              <a:path w="955040" h="178434">
                <a:moveTo>
                  <a:pt x="532288" y="3124"/>
                </a:moveTo>
                <a:lnTo>
                  <a:pt x="497437" y="3124"/>
                </a:lnTo>
                <a:lnTo>
                  <a:pt x="497437" y="175226"/>
                </a:lnTo>
                <a:lnTo>
                  <a:pt x="532288" y="175226"/>
                </a:lnTo>
                <a:lnTo>
                  <a:pt x="532288" y="99993"/>
                </a:lnTo>
                <a:lnTo>
                  <a:pt x="583878" y="99993"/>
                </a:lnTo>
                <a:lnTo>
                  <a:pt x="578801" y="93300"/>
                </a:lnTo>
                <a:lnTo>
                  <a:pt x="572428" y="88855"/>
                </a:lnTo>
                <a:lnTo>
                  <a:pt x="564699" y="86691"/>
                </a:lnTo>
                <a:lnTo>
                  <a:pt x="570945" y="83167"/>
                </a:lnTo>
                <a:lnTo>
                  <a:pt x="575312" y="79401"/>
                </a:lnTo>
                <a:lnTo>
                  <a:pt x="577122" y="76434"/>
                </a:lnTo>
                <a:lnTo>
                  <a:pt x="532288" y="76434"/>
                </a:lnTo>
                <a:lnTo>
                  <a:pt x="532288" y="3124"/>
                </a:lnTo>
                <a:close/>
              </a:path>
              <a:path w="955040" h="178434">
                <a:moveTo>
                  <a:pt x="583878" y="99993"/>
                </a:moveTo>
                <a:lnTo>
                  <a:pt x="532288" y="99993"/>
                </a:lnTo>
                <a:lnTo>
                  <a:pt x="538099" y="100072"/>
                </a:lnTo>
                <a:lnTo>
                  <a:pt x="542382" y="101152"/>
                </a:lnTo>
                <a:lnTo>
                  <a:pt x="545227" y="103276"/>
                </a:lnTo>
                <a:lnTo>
                  <a:pt x="548031" y="105401"/>
                </a:lnTo>
                <a:lnTo>
                  <a:pt x="551638" y="110689"/>
                </a:lnTo>
                <a:lnTo>
                  <a:pt x="556045" y="119181"/>
                </a:lnTo>
                <a:lnTo>
                  <a:pt x="559969" y="126673"/>
                </a:lnTo>
                <a:lnTo>
                  <a:pt x="560372" y="127274"/>
                </a:lnTo>
                <a:lnTo>
                  <a:pt x="562053" y="130276"/>
                </a:lnTo>
                <a:lnTo>
                  <a:pt x="562373" y="130917"/>
                </a:lnTo>
                <a:lnTo>
                  <a:pt x="583004" y="175226"/>
                </a:lnTo>
                <a:lnTo>
                  <a:pt x="623869" y="175226"/>
                </a:lnTo>
                <a:lnTo>
                  <a:pt x="600433" y="128112"/>
                </a:lnTo>
                <a:lnTo>
                  <a:pt x="596015" y="119528"/>
                </a:lnTo>
                <a:lnTo>
                  <a:pt x="591778" y="111975"/>
                </a:lnTo>
                <a:lnTo>
                  <a:pt x="587688" y="105401"/>
                </a:lnTo>
                <a:lnTo>
                  <a:pt x="583878" y="99993"/>
                </a:lnTo>
                <a:close/>
              </a:path>
              <a:path w="955040" h="178434">
                <a:moveTo>
                  <a:pt x="622184" y="1922"/>
                </a:moveTo>
                <a:lnTo>
                  <a:pt x="617940" y="2044"/>
                </a:lnTo>
                <a:lnTo>
                  <a:pt x="617137" y="2044"/>
                </a:lnTo>
                <a:lnTo>
                  <a:pt x="605952" y="2471"/>
                </a:lnTo>
                <a:lnTo>
                  <a:pt x="571458" y="20952"/>
                </a:lnTo>
                <a:lnTo>
                  <a:pt x="556657" y="53549"/>
                </a:lnTo>
                <a:lnTo>
                  <a:pt x="553210" y="61323"/>
                </a:lnTo>
                <a:lnTo>
                  <a:pt x="532288" y="76434"/>
                </a:lnTo>
                <a:lnTo>
                  <a:pt x="577122" y="76434"/>
                </a:lnTo>
                <a:lnTo>
                  <a:pt x="580240" y="71387"/>
                </a:lnTo>
                <a:lnTo>
                  <a:pt x="582523" y="66419"/>
                </a:lnTo>
                <a:lnTo>
                  <a:pt x="588614" y="49234"/>
                </a:lnTo>
                <a:lnTo>
                  <a:pt x="591620" y="41824"/>
                </a:lnTo>
                <a:lnTo>
                  <a:pt x="595706" y="34613"/>
                </a:lnTo>
                <a:lnTo>
                  <a:pt x="598349" y="31927"/>
                </a:lnTo>
                <a:lnTo>
                  <a:pt x="604918" y="28403"/>
                </a:lnTo>
                <a:lnTo>
                  <a:pt x="610128" y="27522"/>
                </a:lnTo>
                <a:lnTo>
                  <a:pt x="622184" y="27522"/>
                </a:lnTo>
                <a:lnTo>
                  <a:pt x="622184" y="1922"/>
                </a:lnTo>
                <a:close/>
              </a:path>
              <a:path w="955040" h="178434">
                <a:moveTo>
                  <a:pt x="622184" y="27522"/>
                </a:moveTo>
                <a:lnTo>
                  <a:pt x="617255" y="27522"/>
                </a:lnTo>
                <a:lnTo>
                  <a:pt x="622184" y="27640"/>
                </a:lnTo>
                <a:close/>
              </a:path>
              <a:path w="955040" h="178434">
                <a:moveTo>
                  <a:pt x="729748" y="3124"/>
                </a:moveTo>
                <a:lnTo>
                  <a:pt x="692934" y="3124"/>
                </a:lnTo>
                <a:lnTo>
                  <a:pt x="626112" y="175226"/>
                </a:lnTo>
                <a:lnTo>
                  <a:pt x="662969" y="175226"/>
                </a:lnTo>
                <a:lnTo>
                  <a:pt x="677268" y="136047"/>
                </a:lnTo>
                <a:lnTo>
                  <a:pt x="782997" y="136047"/>
                </a:lnTo>
                <a:lnTo>
                  <a:pt x="771346" y="106963"/>
                </a:lnTo>
                <a:lnTo>
                  <a:pt x="687844" y="106963"/>
                </a:lnTo>
                <a:lnTo>
                  <a:pt x="711079" y="43265"/>
                </a:lnTo>
                <a:lnTo>
                  <a:pt x="745828" y="43265"/>
                </a:lnTo>
                <a:lnTo>
                  <a:pt x="729748" y="3124"/>
                </a:lnTo>
                <a:close/>
              </a:path>
              <a:path w="955040" h="178434">
                <a:moveTo>
                  <a:pt x="782997" y="136047"/>
                </a:moveTo>
                <a:lnTo>
                  <a:pt x="746293" y="136047"/>
                </a:lnTo>
                <a:lnTo>
                  <a:pt x="761155" y="175226"/>
                </a:lnTo>
                <a:lnTo>
                  <a:pt x="798692" y="175226"/>
                </a:lnTo>
                <a:lnTo>
                  <a:pt x="782997" y="136047"/>
                </a:lnTo>
                <a:close/>
              </a:path>
              <a:path w="955040" h="178434">
                <a:moveTo>
                  <a:pt x="745828" y="43265"/>
                </a:moveTo>
                <a:lnTo>
                  <a:pt x="711079" y="43265"/>
                </a:lnTo>
                <a:lnTo>
                  <a:pt x="734997" y="106963"/>
                </a:lnTo>
                <a:lnTo>
                  <a:pt x="771346" y="106963"/>
                </a:lnTo>
                <a:lnTo>
                  <a:pt x="745828" y="43265"/>
                </a:lnTo>
                <a:close/>
              </a:path>
              <a:path w="955040" h="178434">
                <a:moveTo>
                  <a:pt x="954971" y="3124"/>
                </a:moveTo>
                <a:lnTo>
                  <a:pt x="881780" y="3124"/>
                </a:lnTo>
                <a:lnTo>
                  <a:pt x="869664" y="3386"/>
                </a:lnTo>
                <a:lnTo>
                  <a:pt x="831244" y="13445"/>
                </a:lnTo>
                <a:lnTo>
                  <a:pt x="814118" y="51479"/>
                </a:lnTo>
                <a:lnTo>
                  <a:pt x="814785" y="60200"/>
                </a:lnTo>
                <a:lnTo>
                  <a:pt x="838747" y="93195"/>
                </a:lnTo>
                <a:lnTo>
                  <a:pt x="859388" y="99269"/>
                </a:lnTo>
                <a:lnTo>
                  <a:pt x="852015" y="103478"/>
                </a:lnTo>
                <a:lnTo>
                  <a:pt x="827050" y="132401"/>
                </a:lnTo>
                <a:lnTo>
                  <a:pt x="800178" y="175226"/>
                </a:lnTo>
                <a:lnTo>
                  <a:pt x="841719" y="175226"/>
                </a:lnTo>
                <a:lnTo>
                  <a:pt x="866639" y="137648"/>
                </a:lnTo>
                <a:lnTo>
                  <a:pt x="874233" y="126638"/>
                </a:lnTo>
                <a:lnTo>
                  <a:pt x="902051" y="103356"/>
                </a:lnTo>
                <a:lnTo>
                  <a:pt x="954971" y="103356"/>
                </a:lnTo>
                <a:lnTo>
                  <a:pt x="954971" y="75956"/>
                </a:lnTo>
                <a:lnTo>
                  <a:pt x="894401" y="75956"/>
                </a:lnTo>
                <a:lnTo>
                  <a:pt x="884576" y="75873"/>
                </a:lnTo>
                <a:lnTo>
                  <a:pt x="849934" y="59651"/>
                </a:lnTo>
                <a:lnTo>
                  <a:pt x="849934" y="47793"/>
                </a:lnTo>
                <a:lnTo>
                  <a:pt x="954971" y="32209"/>
                </a:lnTo>
                <a:lnTo>
                  <a:pt x="954971" y="3124"/>
                </a:lnTo>
                <a:close/>
              </a:path>
              <a:path w="955040" h="178434">
                <a:moveTo>
                  <a:pt x="954971" y="103356"/>
                </a:moveTo>
                <a:lnTo>
                  <a:pt x="920120" y="103356"/>
                </a:lnTo>
                <a:lnTo>
                  <a:pt x="920120" y="175226"/>
                </a:lnTo>
                <a:lnTo>
                  <a:pt x="954971" y="175226"/>
                </a:lnTo>
                <a:lnTo>
                  <a:pt x="954971" y="103356"/>
                </a:lnTo>
                <a:close/>
              </a:path>
              <a:path w="955040" h="178434">
                <a:moveTo>
                  <a:pt x="954971" y="32209"/>
                </a:moveTo>
                <a:lnTo>
                  <a:pt x="920120" y="32209"/>
                </a:lnTo>
                <a:lnTo>
                  <a:pt x="920120" y="75956"/>
                </a:lnTo>
                <a:lnTo>
                  <a:pt x="954971" y="75956"/>
                </a:lnTo>
                <a:lnTo>
                  <a:pt x="954971" y="32209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4021111" y="7958347"/>
            <a:ext cx="955040" cy="178435"/>
          </a:xfrm>
          <a:custGeom>
            <a:avLst/>
            <a:gdLst/>
            <a:ahLst/>
            <a:cxnLst/>
            <a:rect l="l" t="t" r="r" b="b"/>
            <a:pathLst>
              <a:path w="955040" h="178434">
                <a:moveTo>
                  <a:pt x="34851" y="3124"/>
                </a:moveTo>
                <a:lnTo>
                  <a:pt x="0" y="3124"/>
                </a:lnTo>
                <a:lnTo>
                  <a:pt x="0" y="175226"/>
                </a:lnTo>
                <a:lnTo>
                  <a:pt x="34851" y="175226"/>
                </a:lnTo>
                <a:lnTo>
                  <a:pt x="34851" y="99993"/>
                </a:lnTo>
                <a:lnTo>
                  <a:pt x="137487" y="99993"/>
                </a:lnTo>
                <a:lnTo>
                  <a:pt x="137487" y="70909"/>
                </a:lnTo>
                <a:lnTo>
                  <a:pt x="34851" y="70909"/>
                </a:lnTo>
                <a:lnTo>
                  <a:pt x="34851" y="3124"/>
                </a:lnTo>
                <a:close/>
              </a:path>
              <a:path w="955040" h="178434">
                <a:moveTo>
                  <a:pt x="137487" y="99993"/>
                </a:moveTo>
                <a:lnTo>
                  <a:pt x="102635" y="99993"/>
                </a:lnTo>
                <a:lnTo>
                  <a:pt x="102635" y="175226"/>
                </a:lnTo>
                <a:lnTo>
                  <a:pt x="137487" y="175226"/>
                </a:lnTo>
                <a:lnTo>
                  <a:pt x="137487" y="99993"/>
                </a:lnTo>
                <a:close/>
              </a:path>
              <a:path w="955040" h="178434">
                <a:moveTo>
                  <a:pt x="137487" y="3124"/>
                </a:moveTo>
                <a:lnTo>
                  <a:pt x="102635" y="3124"/>
                </a:lnTo>
                <a:lnTo>
                  <a:pt x="102635" y="70909"/>
                </a:lnTo>
                <a:lnTo>
                  <a:pt x="137487" y="70909"/>
                </a:lnTo>
                <a:lnTo>
                  <a:pt x="137487" y="3124"/>
                </a:lnTo>
                <a:close/>
              </a:path>
              <a:path w="955040" h="178434">
                <a:moveTo>
                  <a:pt x="206513" y="3124"/>
                </a:moveTo>
                <a:lnTo>
                  <a:pt x="174067" y="3124"/>
                </a:lnTo>
                <a:lnTo>
                  <a:pt x="174067" y="175226"/>
                </a:lnTo>
                <a:lnTo>
                  <a:pt x="208677" y="175226"/>
                </a:lnTo>
                <a:lnTo>
                  <a:pt x="244249" y="117698"/>
                </a:lnTo>
                <a:lnTo>
                  <a:pt x="206513" y="117698"/>
                </a:lnTo>
                <a:lnTo>
                  <a:pt x="206513" y="3124"/>
                </a:lnTo>
                <a:close/>
              </a:path>
              <a:path w="955040" h="178434">
                <a:moveTo>
                  <a:pt x="310835" y="62495"/>
                </a:moveTo>
                <a:lnTo>
                  <a:pt x="278384" y="62495"/>
                </a:lnTo>
                <a:lnTo>
                  <a:pt x="278384" y="175226"/>
                </a:lnTo>
                <a:lnTo>
                  <a:pt x="310835" y="175226"/>
                </a:lnTo>
                <a:lnTo>
                  <a:pt x="310835" y="62495"/>
                </a:lnTo>
                <a:close/>
              </a:path>
              <a:path w="955040" h="178434">
                <a:moveTo>
                  <a:pt x="310835" y="3124"/>
                </a:moveTo>
                <a:lnTo>
                  <a:pt x="276219" y="3124"/>
                </a:lnTo>
                <a:lnTo>
                  <a:pt x="206513" y="117698"/>
                </a:lnTo>
                <a:lnTo>
                  <a:pt x="244249" y="117698"/>
                </a:lnTo>
                <a:lnTo>
                  <a:pt x="278384" y="62495"/>
                </a:lnTo>
                <a:lnTo>
                  <a:pt x="310835" y="62495"/>
                </a:lnTo>
                <a:lnTo>
                  <a:pt x="310835" y="3124"/>
                </a:lnTo>
                <a:close/>
              </a:path>
              <a:path w="955040" h="178434">
                <a:moveTo>
                  <a:pt x="365597" y="125229"/>
                </a:moveTo>
                <a:lnTo>
                  <a:pt x="333867" y="135564"/>
                </a:lnTo>
                <a:lnTo>
                  <a:pt x="338285" y="146960"/>
                </a:lnTo>
                <a:lnTo>
                  <a:pt x="343668" y="156387"/>
                </a:lnTo>
                <a:lnTo>
                  <a:pt x="387184" y="177787"/>
                </a:lnTo>
                <a:lnTo>
                  <a:pt x="399967" y="178351"/>
                </a:lnTo>
                <a:lnTo>
                  <a:pt x="415493" y="177472"/>
                </a:lnTo>
                <a:lnTo>
                  <a:pt x="456962" y="156786"/>
                </a:lnTo>
                <a:lnTo>
                  <a:pt x="461056" y="149986"/>
                </a:lnTo>
                <a:lnTo>
                  <a:pt x="390912" y="149986"/>
                </a:lnTo>
                <a:lnTo>
                  <a:pt x="384183" y="148464"/>
                </a:lnTo>
                <a:lnTo>
                  <a:pt x="373287" y="142336"/>
                </a:lnTo>
                <a:lnTo>
                  <a:pt x="368867" y="135564"/>
                </a:lnTo>
                <a:lnTo>
                  <a:pt x="365597" y="125229"/>
                </a:lnTo>
                <a:close/>
              </a:path>
              <a:path w="955040" h="178434">
                <a:moveTo>
                  <a:pt x="456630" y="28364"/>
                </a:moveTo>
                <a:lnTo>
                  <a:pt x="407261" y="28364"/>
                </a:lnTo>
                <a:lnTo>
                  <a:pt x="413787" y="30528"/>
                </a:lnTo>
                <a:lnTo>
                  <a:pt x="422923" y="39138"/>
                </a:lnTo>
                <a:lnTo>
                  <a:pt x="425206" y="44427"/>
                </a:lnTo>
                <a:lnTo>
                  <a:pt x="425206" y="58607"/>
                </a:lnTo>
                <a:lnTo>
                  <a:pt x="422401" y="64979"/>
                </a:lnTo>
                <a:lnTo>
                  <a:pt x="411144" y="74512"/>
                </a:lnTo>
                <a:lnTo>
                  <a:pt x="403012" y="76917"/>
                </a:lnTo>
                <a:lnTo>
                  <a:pt x="388428" y="76917"/>
                </a:lnTo>
                <a:lnTo>
                  <a:pt x="388428" y="102877"/>
                </a:lnTo>
                <a:lnTo>
                  <a:pt x="396323" y="102877"/>
                </a:lnTo>
                <a:lnTo>
                  <a:pt x="404351" y="103283"/>
                </a:lnTo>
                <a:lnTo>
                  <a:pt x="430494" y="119423"/>
                </a:lnTo>
                <a:lnTo>
                  <a:pt x="430494" y="132641"/>
                </a:lnTo>
                <a:lnTo>
                  <a:pt x="427970" y="138088"/>
                </a:lnTo>
                <a:lnTo>
                  <a:pt x="417916" y="147624"/>
                </a:lnTo>
                <a:lnTo>
                  <a:pt x="409902" y="149986"/>
                </a:lnTo>
                <a:lnTo>
                  <a:pt x="461056" y="149986"/>
                </a:lnTo>
                <a:lnTo>
                  <a:pt x="462156" y="148159"/>
                </a:lnTo>
                <a:lnTo>
                  <a:pt x="465270" y="138442"/>
                </a:lnTo>
                <a:lnTo>
                  <a:pt x="466307" y="127633"/>
                </a:lnTo>
                <a:lnTo>
                  <a:pt x="465773" y="120052"/>
                </a:lnTo>
                <a:lnTo>
                  <a:pt x="440141" y="87693"/>
                </a:lnTo>
                <a:lnTo>
                  <a:pt x="432136" y="84448"/>
                </a:lnTo>
                <a:lnTo>
                  <a:pt x="438730" y="80519"/>
                </a:lnTo>
                <a:lnTo>
                  <a:pt x="460298" y="52919"/>
                </a:lnTo>
                <a:lnTo>
                  <a:pt x="460267" y="44427"/>
                </a:lnTo>
                <a:lnTo>
                  <a:pt x="459337" y="35987"/>
                </a:lnTo>
                <a:lnTo>
                  <a:pt x="456630" y="28364"/>
                </a:lnTo>
                <a:close/>
              </a:path>
              <a:path w="955040" h="178434">
                <a:moveTo>
                  <a:pt x="399127" y="0"/>
                </a:moveTo>
                <a:lnTo>
                  <a:pt x="376045" y="2629"/>
                </a:lnTo>
                <a:lnTo>
                  <a:pt x="357994" y="10516"/>
                </a:lnTo>
                <a:lnTo>
                  <a:pt x="344976" y="23662"/>
                </a:lnTo>
                <a:lnTo>
                  <a:pt x="336991" y="42066"/>
                </a:lnTo>
                <a:lnTo>
                  <a:pt x="370881" y="49997"/>
                </a:lnTo>
                <a:lnTo>
                  <a:pt x="374901" y="40532"/>
                </a:lnTo>
                <a:lnTo>
                  <a:pt x="380888" y="33772"/>
                </a:lnTo>
                <a:lnTo>
                  <a:pt x="388843" y="29716"/>
                </a:lnTo>
                <a:lnTo>
                  <a:pt x="398764" y="28364"/>
                </a:lnTo>
                <a:lnTo>
                  <a:pt x="456630" y="28364"/>
                </a:lnTo>
                <a:lnTo>
                  <a:pt x="456448" y="27853"/>
                </a:lnTo>
                <a:lnTo>
                  <a:pt x="425712" y="3335"/>
                </a:lnTo>
                <a:lnTo>
                  <a:pt x="413345" y="833"/>
                </a:lnTo>
                <a:lnTo>
                  <a:pt x="399127" y="0"/>
                </a:lnTo>
                <a:close/>
              </a:path>
              <a:path w="955040" h="178434">
                <a:moveTo>
                  <a:pt x="532288" y="3124"/>
                </a:moveTo>
                <a:lnTo>
                  <a:pt x="497437" y="3124"/>
                </a:lnTo>
                <a:lnTo>
                  <a:pt x="497437" y="175226"/>
                </a:lnTo>
                <a:lnTo>
                  <a:pt x="532288" y="175226"/>
                </a:lnTo>
                <a:lnTo>
                  <a:pt x="532288" y="99993"/>
                </a:lnTo>
                <a:lnTo>
                  <a:pt x="583878" y="99993"/>
                </a:lnTo>
                <a:lnTo>
                  <a:pt x="578799" y="93300"/>
                </a:lnTo>
                <a:lnTo>
                  <a:pt x="572428" y="88855"/>
                </a:lnTo>
                <a:lnTo>
                  <a:pt x="564699" y="86691"/>
                </a:lnTo>
                <a:lnTo>
                  <a:pt x="570945" y="83167"/>
                </a:lnTo>
                <a:lnTo>
                  <a:pt x="575312" y="79401"/>
                </a:lnTo>
                <a:lnTo>
                  <a:pt x="577121" y="76434"/>
                </a:lnTo>
                <a:lnTo>
                  <a:pt x="532288" y="76434"/>
                </a:lnTo>
                <a:lnTo>
                  <a:pt x="532288" y="3124"/>
                </a:lnTo>
                <a:close/>
              </a:path>
              <a:path w="955040" h="178434">
                <a:moveTo>
                  <a:pt x="583878" y="99993"/>
                </a:moveTo>
                <a:lnTo>
                  <a:pt x="532288" y="99993"/>
                </a:lnTo>
                <a:lnTo>
                  <a:pt x="538099" y="100072"/>
                </a:lnTo>
                <a:lnTo>
                  <a:pt x="542382" y="101152"/>
                </a:lnTo>
                <a:lnTo>
                  <a:pt x="548031" y="105401"/>
                </a:lnTo>
                <a:lnTo>
                  <a:pt x="551638" y="110689"/>
                </a:lnTo>
                <a:lnTo>
                  <a:pt x="556045" y="119181"/>
                </a:lnTo>
                <a:lnTo>
                  <a:pt x="559968" y="126673"/>
                </a:lnTo>
                <a:lnTo>
                  <a:pt x="560372" y="127274"/>
                </a:lnTo>
                <a:lnTo>
                  <a:pt x="562053" y="130276"/>
                </a:lnTo>
                <a:lnTo>
                  <a:pt x="562373" y="130917"/>
                </a:lnTo>
                <a:lnTo>
                  <a:pt x="583004" y="175226"/>
                </a:lnTo>
                <a:lnTo>
                  <a:pt x="623868" y="175226"/>
                </a:lnTo>
                <a:lnTo>
                  <a:pt x="600433" y="128112"/>
                </a:lnTo>
                <a:lnTo>
                  <a:pt x="596015" y="119528"/>
                </a:lnTo>
                <a:lnTo>
                  <a:pt x="591778" y="111975"/>
                </a:lnTo>
                <a:lnTo>
                  <a:pt x="587688" y="105401"/>
                </a:lnTo>
                <a:lnTo>
                  <a:pt x="583878" y="99993"/>
                </a:lnTo>
                <a:close/>
              </a:path>
              <a:path w="955040" h="178434">
                <a:moveTo>
                  <a:pt x="622184" y="1922"/>
                </a:moveTo>
                <a:lnTo>
                  <a:pt x="617940" y="2044"/>
                </a:lnTo>
                <a:lnTo>
                  <a:pt x="617137" y="2044"/>
                </a:lnTo>
                <a:lnTo>
                  <a:pt x="605952" y="2471"/>
                </a:lnTo>
                <a:lnTo>
                  <a:pt x="571458" y="20952"/>
                </a:lnTo>
                <a:lnTo>
                  <a:pt x="556656" y="53549"/>
                </a:lnTo>
                <a:lnTo>
                  <a:pt x="553209" y="61323"/>
                </a:lnTo>
                <a:lnTo>
                  <a:pt x="532288" y="76434"/>
                </a:lnTo>
                <a:lnTo>
                  <a:pt x="577121" y="76434"/>
                </a:lnTo>
                <a:lnTo>
                  <a:pt x="580240" y="71387"/>
                </a:lnTo>
                <a:lnTo>
                  <a:pt x="582522" y="66419"/>
                </a:lnTo>
                <a:lnTo>
                  <a:pt x="588614" y="49234"/>
                </a:lnTo>
                <a:lnTo>
                  <a:pt x="591620" y="41824"/>
                </a:lnTo>
                <a:lnTo>
                  <a:pt x="595706" y="34613"/>
                </a:lnTo>
                <a:lnTo>
                  <a:pt x="598349" y="31927"/>
                </a:lnTo>
                <a:lnTo>
                  <a:pt x="604918" y="28403"/>
                </a:lnTo>
                <a:lnTo>
                  <a:pt x="610127" y="27522"/>
                </a:lnTo>
                <a:lnTo>
                  <a:pt x="622184" y="27522"/>
                </a:lnTo>
                <a:lnTo>
                  <a:pt x="622184" y="1922"/>
                </a:lnTo>
                <a:close/>
              </a:path>
              <a:path w="955040" h="178434">
                <a:moveTo>
                  <a:pt x="622184" y="27522"/>
                </a:moveTo>
                <a:lnTo>
                  <a:pt x="617255" y="27522"/>
                </a:lnTo>
                <a:lnTo>
                  <a:pt x="622184" y="27640"/>
                </a:lnTo>
                <a:close/>
              </a:path>
              <a:path w="955040" h="178434">
                <a:moveTo>
                  <a:pt x="729748" y="3124"/>
                </a:moveTo>
                <a:lnTo>
                  <a:pt x="692934" y="3124"/>
                </a:lnTo>
                <a:lnTo>
                  <a:pt x="626111" y="175226"/>
                </a:lnTo>
                <a:lnTo>
                  <a:pt x="662967" y="175226"/>
                </a:lnTo>
                <a:lnTo>
                  <a:pt x="677268" y="136047"/>
                </a:lnTo>
                <a:lnTo>
                  <a:pt x="782996" y="136047"/>
                </a:lnTo>
                <a:lnTo>
                  <a:pt x="771345" y="106963"/>
                </a:lnTo>
                <a:lnTo>
                  <a:pt x="687844" y="106963"/>
                </a:lnTo>
                <a:lnTo>
                  <a:pt x="711079" y="43265"/>
                </a:lnTo>
                <a:lnTo>
                  <a:pt x="745828" y="43265"/>
                </a:lnTo>
                <a:lnTo>
                  <a:pt x="729748" y="3124"/>
                </a:lnTo>
                <a:close/>
              </a:path>
              <a:path w="955040" h="178434">
                <a:moveTo>
                  <a:pt x="782996" y="136047"/>
                </a:moveTo>
                <a:lnTo>
                  <a:pt x="746293" y="136047"/>
                </a:lnTo>
                <a:lnTo>
                  <a:pt x="761155" y="175226"/>
                </a:lnTo>
                <a:lnTo>
                  <a:pt x="798691" y="175226"/>
                </a:lnTo>
                <a:lnTo>
                  <a:pt x="782996" y="136047"/>
                </a:lnTo>
                <a:close/>
              </a:path>
              <a:path w="955040" h="178434">
                <a:moveTo>
                  <a:pt x="745828" y="43265"/>
                </a:moveTo>
                <a:lnTo>
                  <a:pt x="711079" y="43265"/>
                </a:lnTo>
                <a:lnTo>
                  <a:pt x="734997" y="106963"/>
                </a:lnTo>
                <a:lnTo>
                  <a:pt x="771345" y="106963"/>
                </a:lnTo>
                <a:lnTo>
                  <a:pt x="745828" y="43265"/>
                </a:lnTo>
                <a:close/>
              </a:path>
              <a:path w="955040" h="178434">
                <a:moveTo>
                  <a:pt x="954971" y="3124"/>
                </a:moveTo>
                <a:lnTo>
                  <a:pt x="881780" y="3124"/>
                </a:lnTo>
                <a:lnTo>
                  <a:pt x="869664" y="3386"/>
                </a:lnTo>
                <a:lnTo>
                  <a:pt x="831244" y="13445"/>
                </a:lnTo>
                <a:lnTo>
                  <a:pt x="814118" y="51479"/>
                </a:lnTo>
                <a:lnTo>
                  <a:pt x="814785" y="60200"/>
                </a:lnTo>
                <a:lnTo>
                  <a:pt x="838746" y="93195"/>
                </a:lnTo>
                <a:lnTo>
                  <a:pt x="859388" y="99269"/>
                </a:lnTo>
                <a:lnTo>
                  <a:pt x="852015" y="103478"/>
                </a:lnTo>
                <a:lnTo>
                  <a:pt x="827049" y="132401"/>
                </a:lnTo>
                <a:lnTo>
                  <a:pt x="800178" y="175226"/>
                </a:lnTo>
                <a:lnTo>
                  <a:pt x="841719" y="175226"/>
                </a:lnTo>
                <a:lnTo>
                  <a:pt x="866637" y="137648"/>
                </a:lnTo>
                <a:lnTo>
                  <a:pt x="874233" y="126638"/>
                </a:lnTo>
                <a:lnTo>
                  <a:pt x="902051" y="103356"/>
                </a:lnTo>
                <a:lnTo>
                  <a:pt x="954971" y="103356"/>
                </a:lnTo>
                <a:lnTo>
                  <a:pt x="954971" y="75956"/>
                </a:lnTo>
                <a:lnTo>
                  <a:pt x="894401" y="75956"/>
                </a:lnTo>
                <a:lnTo>
                  <a:pt x="884576" y="75873"/>
                </a:lnTo>
                <a:lnTo>
                  <a:pt x="849934" y="59651"/>
                </a:lnTo>
                <a:lnTo>
                  <a:pt x="849934" y="47793"/>
                </a:lnTo>
                <a:lnTo>
                  <a:pt x="954971" y="32209"/>
                </a:lnTo>
                <a:lnTo>
                  <a:pt x="954971" y="3124"/>
                </a:lnTo>
                <a:close/>
              </a:path>
              <a:path w="955040" h="178434">
                <a:moveTo>
                  <a:pt x="954971" y="103356"/>
                </a:moveTo>
                <a:lnTo>
                  <a:pt x="920120" y="103356"/>
                </a:lnTo>
                <a:lnTo>
                  <a:pt x="920120" y="175226"/>
                </a:lnTo>
                <a:lnTo>
                  <a:pt x="954971" y="175226"/>
                </a:lnTo>
                <a:lnTo>
                  <a:pt x="954971" y="103356"/>
                </a:lnTo>
                <a:close/>
              </a:path>
              <a:path w="955040" h="178434">
                <a:moveTo>
                  <a:pt x="954971" y="32209"/>
                </a:moveTo>
                <a:lnTo>
                  <a:pt x="920120" y="32209"/>
                </a:lnTo>
                <a:lnTo>
                  <a:pt x="920120" y="75956"/>
                </a:lnTo>
                <a:lnTo>
                  <a:pt x="954971" y="75956"/>
                </a:lnTo>
                <a:lnTo>
                  <a:pt x="954971" y="32209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5987124" y="7958347"/>
            <a:ext cx="1221740" cy="178435"/>
          </a:xfrm>
          <a:custGeom>
            <a:avLst/>
            <a:gdLst/>
            <a:ahLst/>
            <a:cxnLst/>
            <a:rect l="l" t="t" r="r" b="b"/>
            <a:pathLst>
              <a:path w="1221740" h="178434">
                <a:moveTo>
                  <a:pt x="68825" y="3124"/>
                </a:moveTo>
                <a:lnTo>
                  <a:pt x="0" y="3124"/>
                </a:lnTo>
                <a:lnTo>
                  <a:pt x="0" y="175226"/>
                </a:lnTo>
                <a:lnTo>
                  <a:pt x="58607" y="175226"/>
                </a:lnTo>
                <a:lnTo>
                  <a:pt x="85705" y="174809"/>
                </a:lnTo>
                <a:lnTo>
                  <a:pt x="130158" y="161444"/>
                </a:lnTo>
                <a:lnTo>
                  <a:pt x="139737" y="146141"/>
                </a:lnTo>
                <a:lnTo>
                  <a:pt x="34851" y="146141"/>
                </a:lnTo>
                <a:lnTo>
                  <a:pt x="34851" y="99993"/>
                </a:lnTo>
                <a:lnTo>
                  <a:pt x="136293" y="99993"/>
                </a:lnTo>
                <a:lnTo>
                  <a:pt x="135806" y="99230"/>
                </a:lnTo>
                <a:lnTo>
                  <a:pt x="131125" y="94108"/>
                </a:lnTo>
                <a:lnTo>
                  <a:pt x="125550" y="89792"/>
                </a:lnTo>
                <a:lnTo>
                  <a:pt x="119074" y="86279"/>
                </a:lnTo>
                <a:lnTo>
                  <a:pt x="111690" y="83567"/>
                </a:lnTo>
                <a:lnTo>
                  <a:pt x="119103" y="80200"/>
                </a:lnTo>
                <a:lnTo>
                  <a:pt x="124988" y="75192"/>
                </a:lnTo>
                <a:lnTo>
                  <a:pt x="127442" y="71387"/>
                </a:lnTo>
                <a:lnTo>
                  <a:pt x="34851" y="71387"/>
                </a:lnTo>
                <a:lnTo>
                  <a:pt x="34851" y="31730"/>
                </a:lnTo>
                <a:lnTo>
                  <a:pt x="133759" y="31730"/>
                </a:lnTo>
                <a:lnTo>
                  <a:pt x="126993" y="20271"/>
                </a:lnTo>
                <a:lnTo>
                  <a:pt x="86682" y="3545"/>
                </a:lnTo>
                <a:lnTo>
                  <a:pt x="78411" y="3229"/>
                </a:lnTo>
                <a:lnTo>
                  <a:pt x="68825" y="3124"/>
                </a:lnTo>
                <a:close/>
              </a:path>
              <a:path w="1221740" h="178434">
                <a:moveTo>
                  <a:pt x="136293" y="99993"/>
                </a:moveTo>
                <a:lnTo>
                  <a:pt x="62936" y="99993"/>
                </a:lnTo>
                <a:lnTo>
                  <a:pt x="73767" y="100150"/>
                </a:lnTo>
                <a:lnTo>
                  <a:pt x="82522" y="100618"/>
                </a:lnTo>
                <a:lnTo>
                  <a:pt x="104637" y="110369"/>
                </a:lnTo>
                <a:lnTo>
                  <a:pt x="107161" y="113972"/>
                </a:lnTo>
                <a:lnTo>
                  <a:pt x="108305" y="117995"/>
                </a:lnTo>
                <a:lnTo>
                  <a:pt x="108403" y="129675"/>
                </a:lnTo>
                <a:lnTo>
                  <a:pt x="106761" y="134524"/>
                </a:lnTo>
                <a:lnTo>
                  <a:pt x="103517" y="138211"/>
                </a:lnTo>
                <a:lnTo>
                  <a:pt x="100271" y="141853"/>
                </a:lnTo>
                <a:lnTo>
                  <a:pt x="96066" y="144139"/>
                </a:lnTo>
                <a:lnTo>
                  <a:pt x="90896" y="145101"/>
                </a:lnTo>
                <a:lnTo>
                  <a:pt x="87534" y="145782"/>
                </a:lnTo>
                <a:lnTo>
                  <a:pt x="79560" y="146141"/>
                </a:lnTo>
                <a:lnTo>
                  <a:pt x="139737" y="146141"/>
                </a:lnTo>
                <a:lnTo>
                  <a:pt x="142416" y="140695"/>
                </a:lnTo>
                <a:lnTo>
                  <a:pt x="144219" y="133080"/>
                </a:lnTo>
                <a:lnTo>
                  <a:pt x="144219" y="125229"/>
                </a:lnTo>
                <a:lnTo>
                  <a:pt x="143694" y="117995"/>
                </a:lnTo>
                <a:lnTo>
                  <a:pt x="142116" y="111253"/>
                </a:lnTo>
                <a:lnTo>
                  <a:pt x="139487" y="104999"/>
                </a:lnTo>
                <a:lnTo>
                  <a:pt x="136293" y="99993"/>
                </a:lnTo>
                <a:close/>
              </a:path>
              <a:path w="1221740" h="178434">
                <a:moveTo>
                  <a:pt x="133759" y="31730"/>
                </a:moveTo>
                <a:lnTo>
                  <a:pt x="54803" y="31730"/>
                </a:lnTo>
                <a:lnTo>
                  <a:pt x="74448" y="31879"/>
                </a:lnTo>
                <a:lnTo>
                  <a:pt x="80656" y="32065"/>
                </a:lnTo>
                <a:lnTo>
                  <a:pt x="101916" y="45949"/>
                </a:lnTo>
                <a:lnTo>
                  <a:pt x="101916" y="56808"/>
                </a:lnTo>
                <a:lnTo>
                  <a:pt x="71107" y="71387"/>
                </a:lnTo>
                <a:lnTo>
                  <a:pt x="127442" y="71387"/>
                </a:lnTo>
                <a:lnTo>
                  <a:pt x="133643" y="61775"/>
                </a:lnTo>
                <a:lnTo>
                  <a:pt x="135806" y="54363"/>
                </a:lnTo>
                <a:lnTo>
                  <a:pt x="135806" y="38940"/>
                </a:lnTo>
                <a:lnTo>
                  <a:pt x="134073" y="32327"/>
                </a:lnTo>
                <a:lnTo>
                  <a:pt x="133957" y="32065"/>
                </a:lnTo>
                <a:lnTo>
                  <a:pt x="133759" y="31730"/>
                </a:lnTo>
                <a:close/>
              </a:path>
              <a:path w="1221740" h="178434">
                <a:moveTo>
                  <a:pt x="209397" y="3124"/>
                </a:moveTo>
                <a:lnTo>
                  <a:pt x="174546" y="3124"/>
                </a:lnTo>
                <a:lnTo>
                  <a:pt x="174546" y="175226"/>
                </a:lnTo>
                <a:lnTo>
                  <a:pt x="255751" y="175226"/>
                </a:lnTo>
                <a:lnTo>
                  <a:pt x="265890" y="174971"/>
                </a:lnTo>
                <a:lnTo>
                  <a:pt x="304191" y="160169"/>
                </a:lnTo>
                <a:lnTo>
                  <a:pt x="313546" y="146141"/>
                </a:lnTo>
                <a:lnTo>
                  <a:pt x="209397" y="146141"/>
                </a:lnTo>
                <a:lnTo>
                  <a:pt x="209397" y="100954"/>
                </a:lnTo>
                <a:lnTo>
                  <a:pt x="312868" y="100954"/>
                </a:lnTo>
                <a:lnTo>
                  <a:pt x="309272" y="94705"/>
                </a:lnTo>
                <a:lnTo>
                  <a:pt x="272830" y="73127"/>
                </a:lnTo>
                <a:lnTo>
                  <a:pt x="255831" y="71870"/>
                </a:lnTo>
                <a:lnTo>
                  <a:pt x="209397" y="71870"/>
                </a:lnTo>
                <a:lnTo>
                  <a:pt x="209397" y="3124"/>
                </a:lnTo>
                <a:close/>
              </a:path>
              <a:path w="1221740" h="178434">
                <a:moveTo>
                  <a:pt x="312868" y="100954"/>
                </a:moveTo>
                <a:lnTo>
                  <a:pt x="244692" y="100954"/>
                </a:lnTo>
                <a:lnTo>
                  <a:pt x="254486" y="101308"/>
                </a:lnTo>
                <a:lnTo>
                  <a:pt x="262655" y="102371"/>
                </a:lnTo>
                <a:lnTo>
                  <a:pt x="282229" y="129157"/>
                </a:lnTo>
                <a:lnTo>
                  <a:pt x="280587" y="133682"/>
                </a:lnTo>
                <a:lnTo>
                  <a:pt x="273938" y="141133"/>
                </a:lnTo>
                <a:lnTo>
                  <a:pt x="270134" y="143539"/>
                </a:lnTo>
                <a:lnTo>
                  <a:pt x="261598" y="145619"/>
                </a:lnTo>
                <a:lnTo>
                  <a:pt x="254067" y="146141"/>
                </a:lnTo>
                <a:lnTo>
                  <a:pt x="313546" y="146141"/>
                </a:lnTo>
                <a:lnTo>
                  <a:pt x="315762" y="140532"/>
                </a:lnTo>
                <a:lnTo>
                  <a:pt x="317475" y="132704"/>
                </a:lnTo>
                <a:lnTo>
                  <a:pt x="318046" y="124268"/>
                </a:lnTo>
                <a:lnTo>
                  <a:pt x="317497" y="116157"/>
                </a:lnTo>
                <a:lnTo>
                  <a:pt x="315851" y="108525"/>
                </a:lnTo>
                <a:lnTo>
                  <a:pt x="313071" y="101308"/>
                </a:lnTo>
                <a:lnTo>
                  <a:pt x="312868" y="100954"/>
                </a:lnTo>
                <a:close/>
              </a:path>
              <a:path w="1221740" h="178434">
                <a:moveTo>
                  <a:pt x="372849" y="3124"/>
                </a:moveTo>
                <a:lnTo>
                  <a:pt x="337993" y="3124"/>
                </a:lnTo>
                <a:lnTo>
                  <a:pt x="337993" y="175226"/>
                </a:lnTo>
                <a:lnTo>
                  <a:pt x="372849" y="175226"/>
                </a:lnTo>
                <a:lnTo>
                  <a:pt x="372849" y="3124"/>
                </a:lnTo>
                <a:close/>
              </a:path>
              <a:path w="1221740" h="178434">
                <a:moveTo>
                  <a:pt x="483217" y="0"/>
                </a:moveTo>
                <a:lnTo>
                  <a:pt x="436811" y="13384"/>
                </a:lnTo>
                <a:lnTo>
                  <a:pt x="408207" y="52394"/>
                </a:lnTo>
                <a:lnTo>
                  <a:pt x="402653" y="90578"/>
                </a:lnTo>
                <a:lnTo>
                  <a:pt x="404035" y="109837"/>
                </a:lnTo>
                <a:lnTo>
                  <a:pt x="424728" y="154674"/>
                </a:lnTo>
                <a:lnTo>
                  <a:pt x="464743" y="176645"/>
                </a:lnTo>
                <a:lnTo>
                  <a:pt x="481133" y="178109"/>
                </a:lnTo>
                <a:lnTo>
                  <a:pt x="494376" y="177246"/>
                </a:lnTo>
                <a:lnTo>
                  <a:pt x="535216" y="156509"/>
                </a:lnTo>
                <a:lnTo>
                  <a:pt x="541253" y="148305"/>
                </a:lnTo>
                <a:lnTo>
                  <a:pt x="480773" y="148305"/>
                </a:lnTo>
                <a:lnTo>
                  <a:pt x="471811" y="147441"/>
                </a:lnTo>
                <a:lnTo>
                  <a:pt x="441408" y="115916"/>
                </a:lnTo>
                <a:lnTo>
                  <a:pt x="438470" y="88012"/>
                </a:lnTo>
                <a:lnTo>
                  <a:pt x="439213" y="73696"/>
                </a:lnTo>
                <a:lnTo>
                  <a:pt x="456812" y="37528"/>
                </a:lnTo>
                <a:lnTo>
                  <a:pt x="481492" y="29804"/>
                </a:lnTo>
                <a:lnTo>
                  <a:pt x="543278" y="29804"/>
                </a:lnTo>
                <a:lnTo>
                  <a:pt x="540047" y="24838"/>
                </a:lnTo>
                <a:lnTo>
                  <a:pt x="534531" y="18709"/>
                </a:lnTo>
                <a:lnTo>
                  <a:pt x="523933" y="10529"/>
                </a:lnTo>
                <a:lnTo>
                  <a:pt x="511848" y="4682"/>
                </a:lnTo>
                <a:lnTo>
                  <a:pt x="498276" y="1171"/>
                </a:lnTo>
                <a:lnTo>
                  <a:pt x="483217" y="0"/>
                </a:lnTo>
                <a:close/>
              </a:path>
              <a:path w="1221740" h="178434">
                <a:moveTo>
                  <a:pt x="518990" y="111768"/>
                </a:moveTo>
                <a:lnTo>
                  <a:pt x="493686" y="146107"/>
                </a:lnTo>
                <a:lnTo>
                  <a:pt x="480773" y="148305"/>
                </a:lnTo>
                <a:lnTo>
                  <a:pt x="541253" y="148305"/>
                </a:lnTo>
                <a:lnTo>
                  <a:pt x="542310" y="146868"/>
                </a:lnTo>
                <a:lnTo>
                  <a:pt x="548119" y="135401"/>
                </a:lnTo>
                <a:lnTo>
                  <a:pt x="552640" y="122104"/>
                </a:lnTo>
                <a:lnTo>
                  <a:pt x="518990" y="111768"/>
                </a:lnTo>
                <a:close/>
              </a:path>
              <a:path w="1221740" h="178434">
                <a:moveTo>
                  <a:pt x="543278" y="29804"/>
                </a:moveTo>
                <a:lnTo>
                  <a:pt x="490705" y="29804"/>
                </a:lnTo>
                <a:lnTo>
                  <a:pt x="498560" y="32371"/>
                </a:lnTo>
                <a:lnTo>
                  <a:pt x="505048" y="37537"/>
                </a:lnTo>
                <a:lnTo>
                  <a:pt x="511498" y="42706"/>
                </a:lnTo>
                <a:lnTo>
                  <a:pt x="515743" y="49756"/>
                </a:lnTo>
                <a:lnTo>
                  <a:pt x="517787" y="58651"/>
                </a:lnTo>
                <a:lnTo>
                  <a:pt x="552161" y="50476"/>
                </a:lnTo>
                <a:lnTo>
                  <a:pt x="548854" y="40717"/>
                </a:lnTo>
                <a:lnTo>
                  <a:pt x="544819" y="32173"/>
                </a:lnTo>
                <a:lnTo>
                  <a:pt x="543278" y="29804"/>
                </a:lnTo>
                <a:close/>
              </a:path>
              <a:path w="1221740" h="178434">
                <a:moveTo>
                  <a:pt x="652593" y="0"/>
                </a:moveTo>
                <a:lnTo>
                  <a:pt x="609538" y="9696"/>
                </a:lnTo>
                <a:lnTo>
                  <a:pt x="580391" y="39576"/>
                </a:lnTo>
                <a:lnTo>
                  <a:pt x="569802" y="77581"/>
                </a:lnTo>
                <a:lnTo>
                  <a:pt x="569307" y="90215"/>
                </a:lnTo>
                <a:lnTo>
                  <a:pt x="570726" y="109716"/>
                </a:lnTo>
                <a:lnTo>
                  <a:pt x="591981" y="154875"/>
                </a:lnTo>
                <a:lnTo>
                  <a:pt x="634854" y="176885"/>
                </a:lnTo>
                <a:lnTo>
                  <a:pt x="653075" y="178351"/>
                </a:lnTo>
                <a:lnTo>
                  <a:pt x="671085" y="176878"/>
                </a:lnTo>
                <a:lnTo>
                  <a:pt x="687195" y="172457"/>
                </a:lnTo>
                <a:lnTo>
                  <a:pt x="701398" y="165085"/>
                </a:lnTo>
                <a:lnTo>
                  <a:pt x="713685" y="154757"/>
                </a:lnTo>
                <a:lnTo>
                  <a:pt x="718451" y="148546"/>
                </a:lnTo>
                <a:lnTo>
                  <a:pt x="652993" y="148546"/>
                </a:lnTo>
                <a:lnTo>
                  <a:pt x="643050" y="147601"/>
                </a:lnTo>
                <a:lnTo>
                  <a:pt x="608511" y="114778"/>
                </a:lnTo>
                <a:lnTo>
                  <a:pt x="605149" y="88574"/>
                </a:lnTo>
                <a:lnTo>
                  <a:pt x="605946" y="75120"/>
                </a:lnTo>
                <a:lnTo>
                  <a:pt x="625409" y="38103"/>
                </a:lnTo>
                <a:lnTo>
                  <a:pt x="652993" y="29804"/>
                </a:lnTo>
                <a:lnTo>
                  <a:pt x="718271" y="29804"/>
                </a:lnTo>
                <a:lnTo>
                  <a:pt x="713527" y="23637"/>
                </a:lnTo>
                <a:lnTo>
                  <a:pt x="701139" y="13301"/>
                </a:lnTo>
                <a:lnTo>
                  <a:pt x="686861" y="5914"/>
                </a:lnTo>
                <a:lnTo>
                  <a:pt x="670682" y="1479"/>
                </a:lnTo>
                <a:lnTo>
                  <a:pt x="652593" y="0"/>
                </a:lnTo>
                <a:close/>
              </a:path>
              <a:path w="1221740" h="178434">
                <a:moveTo>
                  <a:pt x="718271" y="29804"/>
                </a:moveTo>
                <a:lnTo>
                  <a:pt x="652993" y="29804"/>
                </a:lnTo>
                <a:lnTo>
                  <a:pt x="663286" y="30727"/>
                </a:lnTo>
                <a:lnTo>
                  <a:pt x="672408" y="33445"/>
                </a:lnTo>
                <a:lnTo>
                  <a:pt x="697297" y="62710"/>
                </a:lnTo>
                <a:lnTo>
                  <a:pt x="700545" y="88574"/>
                </a:lnTo>
                <a:lnTo>
                  <a:pt x="699712" y="102629"/>
                </a:lnTo>
                <a:lnTo>
                  <a:pt x="680047" y="140113"/>
                </a:lnTo>
                <a:lnTo>
                  <a:pt x="652993" y="148546"/>
                </a:lnTo>
                <a:lnTo>
                  <a:pt x="718451" y="148546"/>
                </a:lnTo>
                <a:lnTo>
                  <a:pt x="723601" y="141836"/>
                </a:lnTo>
                <a:lnTo>
                  <a:pt x="730688" y="126637"/>
                </a:lnTo>
                <a:lnTo>
                  <a:pt x="734943" y="109163"/>
                </a:lnTo>
                <a:lnTo>
                  <a:pt x="736305" y="90215"/>
                </a:lnTo>
                <a:lnTo>
                  <a:pt x="736302" y="88574"/>
                </a:lnTo>
                <a:lnTo>
                  <a:pt x="734935" y="69510"/>
                </a:lnTo>
                <a:lnTo>
                  <a:pt x="730653" y="51914"/>
                </a:lnTo>
                <a:lnTo>
                  <a:pt x="723517" y="36624"/>
                </a:lnTo>
                <a:lnTo>
                  <a:pt x="718271" y="29804"/>
                </a:lnTo>
                <a:close/>
              </a:path>
              <a:path w="1221740" h="178434">
                <a:moveTo>
                  <a:pt x="798814" y="3124"/>
                </a:moveTo>
                <a:lnTo>
                  <a:pt x="763963" y="3124"/>
                </a:lnTo>
                <a:lnTo>
                  <a:pt x="763963" y="175226"/>
                </a:lnTo>
                <a:lnTo>
                  <a:pt x="798814" y="175226"/>
                </a:lnTo>
                <a:lnTo>
                  <a:pt x="798814" y="99993"/>
                </a:lnTo>
                <a:lnTo>
                  <a:pt x="850404" y="99993"/>
                </a:lnTo>
                <a:lnTo>
                  <a:pt x="845327" y="93300"/>
                </a:lnTo>
                <a:lnTo>
                  <a:pt x="838955" y="88855"/>
                </a:lnTo>
                <a:lnTo>
                  <a:pt x="831226" y="86691"/>
                </a:lnTo>
                <a:lnTo>
                  <a:pt x="837472" y="83167"/>
                </a:lnTo>
                <a:lnTo>
                  <a:pt x="841838" y="79401"/>
                </a:lnTo>
                <a:lnTo>
                  <a:pt x="843648" y="76434"/>
                </a:lnTo>
                <a:lnTo>
                  <a:pt x="798814" y="76434"/>
                </a:lnTo>
                <a:lnTo>
                  <a:pt x="798814" y="3124"/>
                </a:lnTo>
                <a:close/>
              </a:path>
              <a:path w="1221740" h="178434">
                <a:moveTo>
                  <a:pt x="850404" y="99993"/>
                </a:moveTo>
                <a:lnTo>
                  <a:pt x="798814" y="99993"/>
                </a:lnTo>
                <a:lnTo>
                  <a:pt x="804625" y="100072"/>
                </a:lnTo>
                <a:lnTo>
                  <a:pt x="808909" y="101152"/>
                </a:lnTo>
                <a:lnTo>
                  <a:pt x="814557" y="105401"/>
                </a:lnTo>
                <a:lnTo>
                  <a:pt x="818164" y="110689"/>
                </a:lnTo>
                <a:lnTo>
                  <a:pt x="822571" y="119181"/>
                </a:lnTo>
                <a:lnTo>
                  <a:pt x="826495" y="126673"/>
                </a:lnTo>
                <a:lnTo>
                  <a:pt x="826898" y="127274"/>
                </a:lnTo>
                <a:lnTo>
                  <a:pt x="828579" y="130276"/>
                </a:lnTo>
                <a:lnTo>
                  <a:pt x="828899" y="130917"/>
                </a:lnTo>
                <a:lnTo>
                  <a:pt x="849532" y="175226"/>
                </a:lnTo>
                <a:lnTo>
                  <a:pt x="890395" y="175226"/>
                </a:lnTo>
                <a:lnTo>
                  <a:pt x="866959" y="128112"/>
                </a:lnTo>
                <a:lnTo>
                  <a:pt x="862541" y="119528"/>
                </a:lnTo>
                <a:lnTo>
                  <a:pt x="858304" y="111975"/>
                </a:lnTo>
                <a:lnTo>
                  <a:pt x="854214" y="105401"/>
                </a:lnTo>
                <a:lnTo>
                  <a:pt x="850404" y="99993"/>
                </a:lnTo>
                <a:close/>
              </a:path>
              <a:path w="1221740" h="178434">
                <a:moveTo>
                  <a:pt x="888710" y="1922"/>
                </a:moveTo>
                <a:lnTo>
                  <a:pt x="884466" y="2044"/>
                </a:lnTo>
                <a:lnTo>
                  <a:pt x="883663" y="2044"/>
                </a:lnTo>
                <a:lnTo>
                  <a:pt x="872478" y="2471"/>
                </a:lnTo>
                <a:lnTo>
                  <a:pt x="837984" y="20952"/>
                </a:lnTo>
                <a:lnTo>
                  <a:pt x="823183" y="53549"/>
                </a:lnTo>
                <a:lnTo>
                  <a:pt x="819736" y="61323"/>
                </a:lnTo>
                <a:lnTo>
                  <a:pt x="798814" y="76434"/>
                </a:lnTo>
                <a:lnTo>
                  <a:pt x="843648" y="76434"/>
                </a:lnTo>
                <a:lnTo>
                  <a:pt x="846767" y="71387"/>
                </a:lnTo>
                <a:lnTo>
                  <a:pt x="849049" y="66419"/>
                </a:lnTo>
                <a:lnTo>
                  <a:pt x="855140" y="49234"/>
                </a:lnTo>
                <a:lnTo>
                  <a:pt x="858146" y="41824"/>
                </a:lnTo>
                <a:lnTo>
                  <a:pt x="862232" y="34613"/>
                </a:lnTo>
                <a:lnTo>
                  <a:pt x="864875" y="31927"/>
                </a:lnTo>
                <a:lnTo>
                  <a:pt x="871444" y="28403"/>
                </a:lnTo>
                <a:lnTo>
                  <a:pt x="876654" y="27522"/>
                </a:lnTo>
                <a:lnTo>
                  <a:pt x="888710" y="27522"/>
                </a:lnTo>
                <a:lnTo>
                  <a:pt x="888710" y="1922"/>
                </a:lnTo>
                <a:close/>
              </a:path>
              <a:path w="1221740" h="178434">
                <a:moveTo>
                  <a:pt x="888710" y="27522"/>
                </a:moveTo>
                <a:lnTo>
                  <a:pt x="883782" y="27522"/>
                </a:lnTo>
                <a:lnTo>
                  <a:pt x="888710" y="27640"/>
                </a:lnTo>
                <a:close/>
              </a:path>
              <a:path w="1221740" h="178434">
                <a:moveTo>
                  <a:pt x="996275" y="3124"/>
                </a:moveTo>
                <a:lnTo>
                  <a:pt x="959462" y="3124"/>
                </a:lnTo>
                <a:lnTo>
                  <a:pt x="892638" y="175226"/>
                </a:lnTo>
                <a:lnTo>
                  <a:pt x="929495" y="175226"/>
                </a:lnTo>
                <a:lnTo>
                  <a:pt x="943794" y="136047"/>
                </a:lnTo>
                <a:lnTo>
                  <a:pt x="1049523" y="136047"/>
                </a:lnTo>
                <a:lnTo>
                  <a:pt x="1037872" y="106963"/>
                </a:lnTo>
                <a:lnTo>
                  <a:pt x="954370" y="106963"/>
                </a:lnTo>
                <a:lnTo>
                  <a:pt x="977605" y="43265"/>
                </a:lnTo>
                <a:lnTo>
                  <a:pt x="1012355" y="43265"/>
                </a:lnTo>
                <a:lnTo>
                  <a:pt x="996275" y="3124"/>
                </a:lnTo>
                <a:close/>
              </a:path>
              <a:path w="1221740" h="178434">
                <a:moveTo>
                  <a:pt x="1049523" y="136047"/>
                </a:moveTo>
                <a:lnTo>
                  <a:pt x="1012821" y="136047"/>
                </a:lnTo>
                <a:lnTo>
                  <a:pt x="1027681" y="175226"/>
                </a:lnTo>
                <a:lnTo>
                  <a:pt x="1065218" y="175226"/>
                </a:lnTo>
                <a:lnTo>
                  <a:pt x="1049523" y="136047"/>
                </a:lnTo>
                <a:close/>
              </a:path>
              <a:path w="1221740" h="178434">
                <a:moveTo>
                  <a:pt x="1012355" y="43265"/>
                </a:moveTo>
                <a:lnTo>
                  <a:pt x="977605" y="43265"/>
                </a:lnTo>
                <a:lnTo>
                  <a:pt x="1001524" y="106963"/>
                </a:lnTo>
                <a:lnTo>
                  <a:pt x="1037872" y="106963"/>
                </a:lnTo>
                <a:lnTo>
                  <a:pt x="1012355" y="43265"/>
                </a:lnTo>
                <a:close/>
              </a:path>
              <a:path w="1221740" h="178434">
                <a:moveTo>
                  <a:pt x="1221498" y="3124"/>
                </a:moveTo>
                <a:lnTo>
                  <a:pt x="1148307" y="3124"/>
                </a:lnTo>
                <a:lnTo>
                  <a:pt x="1136191" y="3386"/>
                </a:lnTo>
                <a:lnTo>
                  <a:pt x="1097770" y="13445"/>
                </a:lnTo>
                <a:lnTo>
                  <a:pt x="1080644" y="51479"/>
                </a:lnTo>
                <a:lnTo>
                  <a:pt x="1081312" y="60200"/>
                </a:lnTo>
                <a:lnTo>
                  <a:pt x="1105273" y="93195"/>
                </a:lnTo>
                <a:lnTo>
                  <a:pt x="1125914" y="99269"/>
                </a:lnTo>
                <a:lnTo>
                  <a:pt x="1118542" y="103478"/>
                </a:lnTo>
                <a:lnTo>
                  <a:pt x="1093576" y="132401"/>
                </a:lnTo>
                <a:lnTo>
                  <a:pt x="1066706" y="175226"/>
                </a:lnTo>
                <a:lnTo>
                  <a:pt x="1108246" y="175226"/>
                </a:lnTo>
                <a:lnTo>
                  <a:pt x="1133165" y="137648"/>
                </a:lnTo>
                <a:lnTo>
                  <a:pt x="1140760" y="126638"/>
                </a:lnTo>
                <a:lnTo>
                  <a:pt x="1168577" y="103356"/>
                </a:lnTo>
                <a:lnTo>
                  <a:pt x="1221498" y="103356"/>
                </a:lnTo>
                <a:lnTo>
                  <a:pt x="1221498" y="75956"/>
                </a:lnTo>
                <a:lnTo>
                  <a:pt x="1160928" y="75956"/>
                </a:lnTo>
                <a:lnTo>
                  <a:pt x="1151103" y="75873"/>
                </a:lnTo>
                <a:lnTo>
                  <a:pt x="1116460" y="59651"/>
                </a:lnTo>
                <a:lnTo>
                  <a:pt x="1116460" y="47793"/>
                </a:lnTo>
                <a:lnTo>
                  <a:pt x="1221498" y="32209"/>
                </a:lnTo>
                <a:lnTo>
                  <a:pt x="1221498" y="3124"/>
                </a:lnTo>
                <a:close/>
              </a:path>
              <a:path w="1221740" h="178434">
                <a:moveTo>
                  <a:pt x="1221498" y="103356"/>
                </a:moveTo>
                <a:lnTo>
                  <a:pt x="1186646" y="103356"/>
                </a:lnTo>
                <a:lnTo>
                  <a:pt x="1186646" y="175226"/>
                </a:lnTo>
                <a:lnTo>
                  <a:pt x="1221498" y="175226"/>
                </a:lnTo>
                <a:lnTo>
                  <a:pt x="1221498" y="103356"/>
                </a:lnTo>
                <a:close/>
              </a:path>
              <a:path w="1221740" h="178434">
                <a:moveTo>
                  <a:pt x="1221498" y="32209"/>
                </a:moveTo>
                <a:lnTo>
                  <a:pt x="1186646" y="32209"/>
                </a:lnTo>
                <a:lnTo>
                  <a:pt x="1186646" y="75956"/>
                </a:lnTo>
                <a:lnTo>
                  <a:pt x="1221498" y="75956"/>
                </a:lnTo>
                <a:lnTo>
                  <a:pt x="1221498" y="3220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9990493" y="8444624"/>
            <a:ext cx="619125" cy="178435"/>
          </a:xfrm>
          <a:custGeom>
            <a:avLst/>
            <a:gdLst/>
            <a:ahLst/>
            <a:cxnLst/>
            <a:rect l="l" t="t" r="r" b="b"/>
            <a:pathLst>
              <a:path w="619125" h="178434">
                <a:moveTo>
                  <a:pt x="127393" y="3125"/>
                </a:moveTo>
                <a:lnTo>
                  <a:pt x="0" y="3125"/>
                </a:lnTo>
                <a:lnTo>
                  <a:pt x="0" y="175226"/>
                </a:lnTo>
                <a:lnTo>
                  <a:pt x="130759" y="175226"/>
                </a:lnTo>
                <a:lnTo>
                  <a:pt x="130759" y="146142"/>
                </a:lnTo>
                <a:lnTo>
                  <a:pt x="34851" y="146142"/>
                </a:lnTo>
                <a:lnTo>
                  <a:pt x="34851" y="99512"/>
                </a:lnTo>
                <a:lnTo>
                  <a:pt x="120902" y="99512"/>
                </a:lnTo>
                <a:lnTo>
                  <a:pt x="120902" y="70427"/>
                </a:lnTo>
                <a:lnTo>
                  <a:pt x="34851" y="70427"/>
                </a:lnTo>
                <a:lnTo>
                  <a:pt x="34851" y="32209"/>
                </a:lnTo>
                <a:lnTo>
                  <a:pt x="127393" y="32209"/>
                </a:lnTo>
                <a:lnTo>
                  <a:pt x="127393" y="3125"/>
                </a:lnTo>
                <a:close/>
              </a:path>
              <a:path w="619125" h="178434">
                <a:moveTo>
                  <a:pt x="234637" y="0"/>
                </a:moveTo>
                <a:lnTo>
                  <a:pt x="188231" y="13384"/>
                </a:lnTo>
                <a:lnTo>
                  <a:pt x="159626" y="52396"/>
                </a:lnTo>
                <a:lnTo>
                  <a:pt x="154072" y="90580"/>
                </a:lnTo>
                <a:lnTo>
                  <a:pt x="155454" y="109838"/>
                </a:lnTo>
                <a:lnTo>
                  <a:pt x="176147" y="154674"/>
                </a:lnTo>
                <a:lnTo>
                  <a:pt x="216162" y="176645"/>
                </a:lnTo>
                <a:lnTo>
                  <a:pt x="232553" y="178109"/>
                </a:lnTo>
                <a:lnTo>
                  <a:pt x="245795" y="177246"/>
                </a:lnTo>
                <a:lnTo>
                  <a:pt x="286635" y="156510"/>
                </a:lnTo>
                <a:lnTo>
                  <a:pt x="292672" y="148305"/>
                </a:lnTo>
                <a:lnTo>
                  <a:pt x="232192" y="148305"/>
                </a:lnTo>
                <a:lnTo>
                  <a:pt x="223230" y="147441"/>
                </a:lnTo>
                <a:lnTo>
                  <a:pt x="192827" y="115916"/>
                </a:lnTo>
                <a:lnTo>
                  <a:pt x="189889" y="88013"/>
                </a:lnTo>
                <a:lnTo>
                  <a:pt x="190633" y="73697"/>
                </a:lnTo>
                <a:lnTo>
                  <a:pt x="208233" y="37529"/>
                </a:lnTo>
                <a:lnTo>
                  <a:pt x="232912" y="29804"/>
                </a:lnTo>
                <a:lnTo>
                  <a:pt x="294697" y="29804"/>
                </a:lnTo>
                <a:lnTo>
                  <a:pt x="291467" y="24838"/>
                </a:lnTo>
                <a:lnTo>
                  <a:pt x="285951" y="18709"/>
                </a:lnTo>
                <a:lnTo>
                  <a:pt x="275353" y="10529"/>
                </a:lnTo>
                <a:lnTo>
                  <a:pt x="263268" y="4682"/>
                </a:lnTo>
                <a:lnTo>
                  <a:pt x="249696" y="1171"/>
                </a:lnTo>
                <a:lnTo>
                  <a:pt x="234637" y="0"/>
                </a:lnTo>
                <a:close/>
              </a:path>
              <a:path w="619125" h="178434">
                <a:moveTo>
                  <a:pt x="270410" y="111770"/>
                </a:moveTo>
                <a:lnTo>
                  <a:pt x="245106" y="146108"/>
                </a:lnTo>
                <a:lnTo>
                  <a:pt x="232192" y="148305"/>
                </a:lnTo>
                <a:lnTo>
                  <a:pt x="292672" y="148305"/>
                </a:lnTo>
                <a:lnTo>
                  <a:pt x="293729" y="146869"/>
                </a:lnTo>
                <a:lnTo>
                  <a:pt x="299539" y="135401"/>
                </a:lnTo>
                <a:lnTo>
                  <a:pt x="304059" y="122105"/>
                </a:lnTo>
                <a:lnTo>
                  <a:pt x="270410" y="111770"/>
                </a:lnTo>
                <a:close/>
              </a:path>
              <a:path w="619125" h="178434">
                <a:moveTo>
                  <a:pt x="294697" y="29804"/>
                </a:moveTo>
                <a:lnTo>
                  <a:pt x="242125" y="29804"/>
                </a:lnTo>
                <a:lnTo>
                  <a:pt x="249980" y="32372"/>
                </a:lnTo>
                <a:lnTo>
                  <a:pt x="256467" y="37537"/>
                </a:lnTo>
                <a:lnTo>
                  <a:pt x="262919" y="42707"/>
                </a:lnTo>
                <a:lnTo>
                  <a:pt x="267163" y="49756"/>
                </a:lnTo>
                <a:lnTo>
                  <a:pt x="269208" y="58651"/>
                </a:lnTo>
                <a:lnTo>
                  <a:pt x="303580" y="50476"/>
                </a:lnTo>
                <a:lnTo>
                  <a:pt x="300273" y="40718"/>
                </a:lnTo>
                <a:lnTo>
                  <a:pt x="296238" y="32174"/>
                </a:lnTo>
                <a:lnTo>
                  <a:pt x="294697" y="29804"/>
                </a:lnTo>
                <a:close/>
              </a:path>
              <a:path w="619125" h="178434">
                <a:moveTo>
                  <a:pt x="401490" y="32209"/>
                </a:moveTo>
                <a:lnTo>
                  <a:pt x="366638" y="32209"/>
                </a:lnTo>
                <a:lnTo>
                  <a:pt x="366638" y="175226"/>
                </a:lnTo>
                <a:lnTo>
                  <a:pt x="401490" y="175226"/>
                </a:lnTo>
                <a:lnTo>
                  <a:pt x="401490" y="32209"/>
                </a:lnTo>
                <a:close/>
              </a:path>
              <a:path w="619125" h="178434">
                <a:moveTo>
                  <a:pt x="452206" y="3125"/>
                </a:moveTo>
                <a:lnTo>
                  <a:pt x="315680" y="3125"/>
                </a:lnTo>
                <a:lnTo>
                  <a:pt x="315680" y="32209"/>
                </a:lnTo>
                <a:lnTo>
                  <a:pt x="452206" y="32209"/>
                </a:lnTo>
                <a:lnTo>
                  <a:pt x="452206" y="3125"/>
                </a:lnTo>
                <a:close/>
              </a:path>
              <a:path w="619125" h="178434">
                <a:moveTo>
                  <a:pt x="510335" y="3125"/>
                </a:moveTo>
                <a:lnTo>
                  <a:pt x="475480" y="3125"/>
                </a:lnTo>
                <a:lnTo>
                  <a:pt x="475480" y="175226"/>
                </a:lnTo>
                <a:lnTo>
                  <a:pt x="556686" y="175226"/>
                </a:lnTo>
                <a:lnTo>
                  <a:pt x="566841" y="174949"/>
                </a:lnTo>
                <a:lnTo>
                  <a:pt x="605440" y="159761"/>
                </a:lnTo>
                <a:lnTo>
                  <a:pt x="614522" y="146142"/>
                </a:lnTo>
                <a:lnTo>
                  <a:pt x="510335" y="146142"/>
                </a:lnTo>
                <a:lnTo>
                  <a:pt x="510335" y="100954"/>
                </a:lnTo>
                <a:lnTo>
                  <a:pt x="613638" y="100954"/>
                </a:lnTo>
                <a:lnTo>
                  <a:pt x="610715" y="95329"/>
                </a:lnTo>
                <a:lnTo>
                  <a:pt x="572036" y="72831"/>
                </a:lnTo>
                <a:lnTo>
                  <a:pt x="556765" y="71870"/>
                </a:lnTo>
                <a:lnTo>
                  <a:pt x="510335" y="71870"/>
                </a:lnTo>
                <a:lnTo>
                  <a:pt x="510335" y="3125"/>
                </a:lnTo>
                <a:close/>
              </a:path>
              <a:path w="619125" h="178434">
                <a:moveTo>
                  <a:pt x="613638" y="100954"/>
                </a:moveTo>
                <a:lnTo>
                  <a:pt x="545626" y="100954"/>
                </a:lnTo>
                <a:lnTo>
                  <a:pt x="555145" y="101299"/>
                </a:lnTo>
                <a:lnTo>
                  <a:pt x="563154" y="102332"/>
                </a:lnTo>
                <a:lnTo>
                  <a:pt x="569660" y="104047"/>
                </a:lnTo>
                <a:lnTo>
                  <a:pt x="574671" y="106441"/>
                </a:lnTo>
                <a:lnTo>
                  <a:pt x="580320" y="110088"/>
                </a:lnTo>
                <a:lnTo>
                  <a:pt x="583163" y="115816"/>
                </a:lnTo>
                <a:lnTo>
                  <a:pt x="583163" y="129118"/>
                </a:lnTo>
                <a:lnTo>
                  <a:pt x="555044" y="146142"/>
                </a:lnTo>
                <a:lnTo>
                  <a:pt x="614522" y="146142"/>
                </a:lnTo>
                <a:lnTo>
                  <a:pt x="616750" y="140433"/>
                </a:lnTo>
                <a:lnTo>
                  <a:pt x="618423" y="132622"/>
                </a:lnTo>
                <a:lnTo>
                  <a:pt x="618980" y="124150"/>
                </a:lnTo>
                <a:lnTo>
                  <a:pt x="618063" y="113776"/>
                </a:lnTo>
                <a:lnTo>
                  <a:pt x="615309" y="104170"/>
                </a:lnTo>
                <a:lnTo>
                  <a:pt x="613638" y="100954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2170207" y="8447709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77" y="96913"/>
                </a:moveTo>
                <a:lnTo>
                  <a:pt x="102628" y="96913"/>
                </a:lnTo>
                <a:lnTo>
                  <a:pt x="102628" y="172148"/>
                </a:lnTo>
                <a:lnTo>
                  <a:pt x="137477" y="172148"/>
                </a:lnTo>
                <a:lnTo>
                  <a:pt x="137477" y="96913"/>
                </a:lnTo>
                <a:close/>
              </a:path>
              <a:path w="304800" h="172720">
                <a:moveTo>
                  <a:pt x="137477" y="50"/>
                </a:moveTo>
                <a:lnTo>
                  <a:pt x="102628" y="50"/>
                </a:lnTo>
                <a:lnTo>
                  <a:pt x="102628" y="67310"/>
                </a:lnTo>
                <a:lnTo>
                  <a:pt x="34848" y="67310"/>
                </a:lnTo>
                <a:lnTo>
                  <a:pt x="34848" y="0"/>
                </a:lnTo>
                <a:lnTo>
                  <a:pt x="0" y="0"/>
                </a:lnTo>
                <a:lnTo>
                  <a:pt x="0" y="67310"/>
                </a:lnTo>
                <a:lnTo>
                  <a:pt x="0" y="96520"/>
                </a:lnTo>
                <a:lnTo>
                  <a:pt x="0" y="172720"/>
                </a:lnTo>
                <a:lnTo>
                  <a:pt x="34848" y="172720"/>
                </a:lnTo>
                <a:lnTo>
                  <a:pt x="34848" y="96520"/>
                </a:lnTo>
                <a:lnTo>
                  <a:pt x="137477" y="96520"/>
                </a:lnTo>
                <a:lnTo>
                  <a:pt x="137477" y="67830"/>
                </a:lnTo>
                <a:lnTo>
                  <a:pt x="137477" y="67310"/>
                </a:lnTo>
                <a:lnTo>
                  <a:pt x="137477" y="50"/>
                </a:lnTo>
                <a:close/>
              </a:path>
              <a:path w="304800" h="172720">
                <a:moveTo>
                  <a:pt x="304342" y="143510"/>
                </a:moveTo>
                <a:lnTo>
                  <a:pt x="208432" y="143510"/>
                </a:lnTo>
                <a:lnTo>
                  <a:pt x="208432" y="96520"/>
                </a:lnTo>
                <a:lnTo>
                  <a:pt x="294487" y="96520"/>
                </a:lnTo>
                <a:lnTo>
                  <a:pt x="294487" y="67310"/>
                </a:lnTo>
                <a:lnTo>
                  <a:pt x="208432" y="67310"/>
                </a:lnTo>
                <a:lnTo>
                  <a:pt x="208432" y="29210"/>
                </a:lnTo>
                <a:lnTo>
                  <a:pt x="300977" y="29210"/>
                </a:lnTo>
                <a:lnTo>
                  <a:pt x="300977" y="0"/>
                </a:lnTo>
                <a:lnTo>
                  <a:pt x="173583" y="0"/>
                </a:lnTo>
                <a:lnTo>
                  <a:pt x="173583" y="29210"/>
                </a:lnTo>
                <a:lnTo>
                  <a:pt x="173583" y="67310"/>
                </a:lnTo>
                <a:lnTo>
                  <a:pt x="173583" y="96520"/>
                </a:lnTo>
                <a:lnTo>
                  <a:pt x="173583" y="143510"/>
                </a:lnTo>
                <a:lnTo>
                  <a:pt x="173583" y="172720"/>
                </a:lnTo>
                <a:lnTo>
                  <a:pt x="304342" y="172720"/>
                </a:lnTo>
                <a:lnTo>
                  <a:pt x="304342" y="14351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2491847" y="8447761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83"/>
                </a:lnTo>
                <a:lnTo>
                  <a:pt x="50965" y="29083"/>
                </a:lnTo>
                <a:lnTo>
                  <a:pt x="50965" y="172097"/>
                </a:lnTo>
                <a:lnTo>
                  <a:pt x="85813" y="172097"/>
                </a:lnTo>
                <a:lnTo>
                  <a:pt x="85813" y="29083"/>
                </a:lnTo>
                <a:lnTo>
                  <a:pt x="136525" y="29083"/>
                </a:lnTo>
                <a:lnTo>
                  <a:pt x="136525" y="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4269542" y="8447709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96913"/>
                </a:moveTo>
                <a:lnTo>
                  <a:pt x="102628" y="96913"/>
                </a:lnTo>
                <a:lnTo>
                  <a:pt x="102628" y="172148"/>
                </a:lnTo>
                <a:lnTo>
                  <a:pt x="137490" y="172148"/>
                </a:lnTo>
                <a:lnTo>
                  <a:pt x="137490" y="96913"/>
                </a:lnTo>
                <a:close/>
              </a:path>
              <a:path w="304800" h="172720">
                <a:moveTo>
                  <a:pt x="137490" y="50"/>
                </a:moveTo>
                <a:lnTo>
                  <a:pt x="102628" y="50"/>
                </a:lnTo>
                <a:lnTo>
                  <a:pt x="102628" y="67310"/>
                </a:lnTo>
                <a:lnTo>
                  <a:pt x="34848" y="67310"/>
                </a:lnTo>
                <a:lnTo>
                  <a:pt x="34848" y="0"/>
                </a:lnTo>
                <a:lnTo>
                  <a:pt x="0" y="0"/>
                </a:lnTo>
                <a:lnTo>
                  <a:pt x="0" y="67310"/>
                </a:lnTo>
                <a:lnTo>
                  <a:pt x="0" y="96520"/>
                </a:lnTo>
                <a:lnTo>
                  <a:pt x="0" y="172720"/>
                </a:lnTo>
                <a:lnTo>
                  <a:pt x="34848" y="172720"/>
                </a:lnTo>
                <a:lnTo>
                  <a:pt x="34848" y="96520"/>
                </a:lnTo>
                <a:lnTo>
                  <a:pt x="137490" y="96520"/>
                </a:lnTo>
                <a:lnTo>
                  <a:pt x="137490" y="67830"/>
                </a:lnTo>
                <a:lnTo>
                  <a:pt x="137490" y="67310"/>
                </a:lnTo>
                <a:lnTo>
                  <a:pt x="137490" y="50"/>
                </a:lnTo>
                <a:close/>
              </a:path>
              <a:path w="304800" h="172720">
                <a:moveTo>
                  <a:pt x="304342" y="143510"/>
                </a:moveTo>
                <a:lnTo>
                  <a:pt x="208432" y="143510"/>
                </a:lnTo>
                <a:lnTo>
                  <a:pt x="208432" y="96520"/>
                </a:lnTo>
                <a:lnTo>
                  <a:pt x="294487" y="96520"/>
                </a:lnTo>
                <a:lnTo>
                  <a:pt x="294487" y="67310"/>
                </a:lnTo>
                <a:lnTo>
                  <a:pt x="208432" y="67310"/>
                </a:lnTo>
                <a:lnTo>
                  <a:pt x="208432" y="29210"/>
                </a:lnTo>
                <a:lnTo>
                  <a:pt x="300977" y="29210"/>
                </a:lnTo>
                <a:lnTo>
                  <a:pt x="300977" y="0"/>
                </a:lnTo>
                <a:lnTo>
                  <a:pt x="173583" y="0"/>
                </a:lnTo>
                <a:lnTo>
                  <a:pt x="173583" y="29210"/>
                </a:lnTo>
                <a:lnTo>
                  <a:pt x="173583" y="67310"/>
                </a:lnTo>
                <a:lnTo>
                  <a:pt x="173583" y="96520"/>
                </a:lnTo>
                <a:lnTo>
                  <a:pt x="173583" y="143510"/>
                </a:lnTo>
                <a:lnTo>
                  <a:pt x="173583" y="172720"/>
                </a:lnTo>
                <a:lnTo>
                  <a:pt x="304342" y="172720"/>
                </a:lnTo>
                <a:lnTo>
                  <a:pt x="304342" y="14351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4591196" y="8447761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83"/>
                </a:lnTo>
                <a:lnTo>
                  <a:pt x="50952" y="29083"/>
                </a:lnTo>
                <a:lnTo>
                  <a:pt x="50952" y="172097"/>
                </a:lnTo>
                <a:lnTo>
                  <a:pt x="85801" y="172097"/>
                </a:lnTo>
                <a:lnTo>
                  <a:pt x="85801" y="29083"/>
                </a:lnTo>
                <a:lnTo>
                  <a:pt x="136525" y="29083"/>
                </a:lnTo>
                <a:lnTo>
                  <a:pt x="136525" y="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6288415" y="8444624"/>
            <a:ext cx="619125" cy="178435"/>
          </a:xfrm>
          <a:custGeom>
            <a:avLst/>
            <a:gdLst/>
            <a:ahLst/>
            <a:cxnLst/>
            <a:rect l="l" t="t" r="r" b="b"/>
            <a:pathLst>
              <a:path w="619125" h="178434">
                <a:moveTo>
                  <a:pt x="127393" y="3125"/>
                </a:moveTo>
                <a:lnTo>
                  <a:pt x="0" y="3125"/>
                </a:lnTo>
                <a:lnTo>
                  <a:pt x="0" y="175226"/>
                </a:lnTo>
                <a:lnTo>
                  <a:pt x="130759" y="175226"/>
                </a:lnTo>
                <a:lnTo>
                  <a:pt x="130759" y="146142"/>
                </a:lnTo>
                <a:lnTo>
                  <a:pt x="34852" y="146142"/>
                </a:lnTo>
                <a:lnTo>
                  <a:pt x="34852" y="99512"/>
                </a:lnTo>
                <a:lnTo>
                  <a:pt x="120902" y="99512"/>
                </a:lnTo>
                <a:lnTo>
                  <a:pt x="120902" y="70427"/>
                </a:lnTo>
                <a:lnTo>
                  <a:pt x="34852" y="70427"/>
                </a:lnTo>
                <a:lnTo>
                  <a:pt x="34852" y="32209"/>
                </a:lnTo>
                <a:lnTo>
                  <a:pt x="127393" y="32209"/>
                </a:lnTo>
                <a:lnTo>
                  <a:pt x="127393" y="3125"/>
                </a:lnTo>
                <a:close/>
              </a:path>
              <a:path w="619125" h="178434">
                <a:moveTo>
                  <a:pt x="234637" y="0"/>
                </a:moveTo>
                <a:lnTo>
                  <a:pt x="188231" y="13384"/>
                </a:lnTo>
                <a:lnTo>
                  <a:pt x="159627" y="52396"/>
                </a:lnTo>
                <a:lnTo>
                  <a:pt x="154073" y="90580"/>
                </a:lnTo>
                <a:lnTo>
                  <a:pt x="155455" y="109838"/>
                </a:lnTo>
                <a:lnTo>
                  <a:pt x="176148" y="154674"/>
                </a:lnTo>
                <a:lnTo>
                  <a:pt x="216163" y="176645"/>
                </a:lnTo>
                <a:lnTo>
                  <a:pt x="232553" y="178109"/>
                </a:lnTo>
                <a:lnTo>
                  <a:pt x="245796" y="177246"/>
                </a:lnTo>
                <a:lnTo>
                  <a:pt x="286636" y="156510"/>
                </a:lnTo>
                <a:lnTo>
                  <a:pt x="292673" y="148305"/>
                </a:lnTo>
                <a:lnTo>
                  <a:pt x="232192" y="148305"/>
                </a:lnTo>
                <a:lnTo>
                  <a:pt x="223231" y="147441"/>
                </a:lnTo>
                <a:lnTo>
                  <a:pt x="192827" y="115916"/>
                </a:lnTo>
                <a:lnTo>
                  <a:pt x="189889" y="88013"/>
                </a:lnTo>
                <a:lnTo>
                  <a:pt x="190633" y="73697"/>
                </a:lnTo>
                <a:lnTo>
                  <a:pt x="208233" y="37529"/>
                </a:lnTo>
                <a:lnTo>
                  <a:pt x="232912" y="29804"/>
                </a:lnTo>
                <a:lnTo>
                  <a:pt x="294697" y="29804"/>
                </a:lnTo>
                <a:lnTo>
                  <a:pt x="291468" y="24838"/>
                </a:lnTo>
                <a:lnTo>
                  <a:pt x="285951" y="18709"/>
                </a:lnTo>
                <a:lnTo>
                  <a:pt x="275353" y="10529"/>
                </a:lnTo>
                <a:lnTo>
                  <a:pt x="263268" y="4682"/>
                </a:lnTo>
                <a:lnTo>
                  <a:pt x="249696" y="1171"/>
                </a:lnTo>
                <a:lnTo>
                  <a:pt x="234637" y="0"/>
                </a:lnTo>
                <a:close/>
              </a:path>
              <a:path w="619125" h="178434">
                <a:moveTo>
                  <a:pt x="270410" y="111770"/>
                </a:moveTo>
                <a:lnTo>
                  <a:pt x="245106" y="146108"/>
                </a:lnTo>
                <a:lnTo>
                  <a:pt x="232192" y="148305"/>
                </a:lnTo>
                <a:lnTo>
                  <a:pt x="292673" y="148305"/>
                </a:lnTo>
                <a:lnTo>
                  <a:pt x="293730" y="146869"/>
                </a:lnTo>
                <a:lnTo>
                  <a:pt x="299539" y="135401"/>
                </a:lnTo>
                <a:lnTo>
                  <a:pt x="304059" y="122105"/>
                </a:lnTo>
                <a:lnTo>
                  <a:pt x="270410" y="111770"/>
                </a:lnTo>
                <a:close/>
              </a:path>
              <a:path w="619125" h="178434">
                <a:moveTo>
                  <a:pt x="294697" y="29804"/>
                </a:moveTo>
                <a:lnTo>
                  <a:pt x="242125" y="29804"/>
                </a:lnTo>
                <a:lnTo>
                  <a:pt x="249980" y="32372"/>
                </a:lnTo>
                <a:lnTo>
                  <a:pt x="256467" y="37537"/>
                </a:lnTo>
                <a:lnTo>
                  <a:pt x="262919" y="42707"/>
                </a:lnTo>
                <a:lnTo>
                  <a:pt x="267163" y="49756"/>
                </a:lnTo>
                <a:lnTo>
                  <a:pt x="269208" y="58651"/>
                </a:lnTo>
                <a:lnTo>
                  <a:pt x="303580" y="50476"/>
                </a:lnTo>
                <a:lnTo>
                  <a:pt x="300274" y="40718"/>
                </a:lnTo>
                <a:lnTo>
                  <a:pt x="296239" y="32174"/>
                </a:lnTo>
                <a:lnTo>
                  <a:pt x="294697" y="29804"/>
                </a:lnTo>
                <a:close/>
              </a:path>
              <a:path w="619125" h="178434">
                <a:moveTo>
                  <a:pt x="401490" y="32209"/>
                </a:moveTo>
                <a:lnTo>
                  <a:pt x="366638" y="32209"/>
                </a:lnTo>
                <a:lnTo>
                  <a:pt x="366638" y="175226"/>
                </a:lnTo>
                <a:lnTo>
                  <a:pt x="401490" y="175226"/>
                </a:lnTo>
                <a:lnTo>
                  <a:pt x="401490" y="32209"/>
                </a:lnTo>
                <a:close/>
              </a:path>
              <a:path w="619125" h="178434">
                <a:moveTo>
                  <a:pt x="452207" y="3125"/>
                </a:moveTo>
                <a:lnTo>
                  <a:pt x="315681" y="3125"/>
                </a:lnTo>
                <a:lnTo>
                  <a:pt x="315681" y="32209"/>
                </a:lnTo>
                <a:lnTo>
                  <a:pt x="452207" y="32209"/>
                </a:lnTo>
                <a:lnTo>
                  <a:pt x="452207" y="3125"/>
                </a:lnTo>
                <a:close/>
              </a:path>
              <a:path w="619125" h="178434">
                <a:moveTo>
                  <a:pt x="510336" y="3125"/>
                </a:moveTo>
                <a:lnTo>
                  <a:pt x="475481" y="3125"/>
                </a:lnTo>
                <a:lnTo>
                  <a:pt x="475481" y="175226"/>
                </a:lnTo>
                <a:lnTo>
                  <a:pt x="556686" y="175226"/>
                </a:lnTo>
                <a:lnTo>
                  <a:pt x="566841" y="174949"/>
                </a:lnTo>
                <a:lnTo>
                  <a:pt x="605440" y="159761"/>
                </a:lnTo>
                <a:lnTo>
                  <a:pt x="614522" y="146142"/>
                </a:lnTo>
                <a:lnTo>
                  <a:pt x="510336" y="146142"/>
                </a:lnTo>
                <a:lnTo>
                  <a:pt x="510336" y="100954"/>
                </a:lnTo>
                <a:lnTo>
                  <a:pt x="613639" y="100954"/>
                </a:lnTo>
                <a:lnTo>
                  <a:pt x="610715" y="95329"/>
                </a:lnTo>
                <a:lnTo>
                  <a:pt x="572037" y="72831"/>
                </a:lnTo>
                <a:lnTo>
                  <a:pt x="556765" y="71870"/>
                </a:lnTo>
                <a:lnTo>
                  <a:pt x="510336" y="71870"/>
                </a:lnTo>
                <a:lnTo>
                  <a:pt x="510336" y="3125"/>
                </a:lnTo>
                <a:close/>
              </a:path>
              <a:path w="619125" h="178434">
                <a:moveTo>
                  <a:pt x="613639" y="100954"/>
                </a:moveTo>
                <a:lnTo>
                  <a:pt x="545627" y="100954"/>
                </a:lnTo>
                <a:lnTo>
                  <a:pt x="555145" y="101299"/>
                </a:lnTo>
                <a:lnTo>
                  <a:pt x="563154" y="102332"/>
                </a:lnTo>
                <a:lnTo>
                  <a:pt x="569661" y="104047"/>
                </a:lnTo>
                <a:lnTo>
                  <a:pt x="574672" y="106441"/>
                </a:lnTo>
                <a:lnTo>
                  <a:pt x="580320" y="110088"/>
                </a:lnTo>
                <a:lnTo>
                  <a:pt x="583164" y="115816"/>
                </a:lnTo>
                <a:lnTo>
                  <a:pt x="583164" y="129118"/>
                </a:lnTo>
                <a:lnTo>
                  <a:pt x="555044" y="146142"/>
                </a:lnTo>
                <a:lnTo>
                  <a:pt x="614522" y="146142"/>
                </a:lnTo>
                <a:lnTo>
                  <a:pt x="616752" y="140433"/>
                </a:lnTo>
                <a:lnTo>
                  <a:pt x="618424" y="132622"/>
                </a:lnTo>
                <a:lnTo>
                  <a:pt x="618981" y="124150"/>
                </a:lnTo>
                <a:lnTo>
                  <a:pt x="618064" y="113776"/>
                </a:lnTo>
                <a:lnTo>
                  <a:pt x="615310" y="104170"/>
                </a:lnTo>
                <a:lnTo>
                  <a:pt x="613639" y="100954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0070922" y="8937930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68580"/>
                </a:moveTo>
                <a:lnTo>
                  <a:pt x="34848" y="68580"/>
                </a:lnTo>
                <a:lnTo>
                  <a:pt x="34848" y="0"/>
                </a:lnTo>
                <a:lnTo>
                  <a:pt x="0" y="0"/>
                </a:lnTo>
                <a:lnTo>
                  <a:pt x="0" y="68580"/>
                </a:lnTo>
                <a:lnTo>
                  <a:pt x="0" y="97790"/>
                </a:lnTo>
                <a:lnTo>
                  <a:pt x="0" y="172720"/>
                </a:lnTo>
                <a:lnTo>
                  <a:pt x="34848" y="172720"/>
                </a:lnTo>
                <a:lnTo>
                  <a:pt x="34848" y="97790"/>
                </a:lnTo>
                <a:lnTo>
                  <a:pt x="102628" y="97790"/>
                </a:lnTo>
                <a:lnTo>
                  <a:pt x="102628" y="172669"/>
                </a:lnTo>
                <a:lnTo>
                  <a:pt x="137490" y="172669"/>
                </a:lnTo>
                <a:lnTo>
                  <a:pt x="137490" y="97790"/>
                </a:lnTo>
                <a:lnTo>
                  <a:pt x="137490" y="97447"/>
                </a:lnTo>
                <a:lnTo>
                  <a:pt x="137490" y="68580"/>
                </a:lnTo>
                <a:close/>
              </a:path>
              <a:path w="304800" h="172720">
                <a:moveTo>
                  <a:pt x="137490" y="571"/>
                </a:moveTo>
                <a:lnTo>
                  <a:pt x="102628" y="571"/>
                </a:lnTo>
                <a:lnTo>
                  <a:pt x="102628" y="68351"/>
                </a:lnTo>
                <a:lnTo>
                  <a:pt x="137490" y="68351"/>
                </a:lnTo>
                <a:lnTo>
                  <a:pt x="137490" y="571"/>
                </a:lnTo>
                <a:close/>
              </a:path>
              <a:path w="304800" h="172720">
                <a:moveTo>
                  <a:pt x="304342" y="143510"/>
                </a:moveTo>
                <a:lnTo>
                  <a:pt x="208432" y="143510"/>
                </a:lnTo>
                <a:lnTo>
                  <a:pt x="208432" y="96520"/>
                </a:lnTo>
                <a:lnTo>
                  <a:pt x="294487" y="96520"/>
                </a:lnTo>
                <a:lnTo>
                  <a:pt x="294487" y="67310"/>
                </a:lnTo>
                <a:lnTo>
                  <a:pt x="208432" y="67310"/>
                </a:lnTo>
                <a:lnTo>
                  <a:pt x="208432" y="29210"/>
                </a:lnTo>
                <a:lnTo>
                  <a:pt x="300977" y="29210"/>
                </a:lnTo>
                <a:lnTo>
                  <a:pt x="300977" y="0"/>
                </a:lnTo>
                <a:lnTo>
                  <a:pt x="173583" y="0"/>
                </a:lnTo>
                <a:lnTo>
                  <a:pt x="173583" y="29210"/>
                </a:lnTo>
                <a:lnTo>
                  <a:pt x="173583" y="67310"/>
                </a:lnTo>
                <a:lnTo>
                  <a:pt x="173583" y="96520"/>
                </a:lnTo>
                <a:lnTo>
                  <a:pt x="173583" y="143510"/>
                </a:lnTo>
                <a:lnTo>
                  <a:pt x="173583" y="172720"/>
                </a:lnTo>
                <a:lnTo>
                  <a:pt x="304342" y="172720"/>
                </a:lnTo>
                <a:lnTo>
                  <a:pt x="304342" y="14351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0392562" y="8938501"/>
            <a:ext cx="137160" cy="172720"/>
          </a:xfrm>
          <a:custGeom>
            <a:avLst/>
            <a:gdLst/>
            <a:ahLst/>
            <a:cxnLst/>
            <a:rect l="l" t="t" r="r" b="b"/>
            <a:pathLst>
              <a:path w="137159" h="172720">
                <a:moveTo>
                  <a:pt x="136537" y="0"/>
                </a:moveTo>
                <a:lnTo>
                  <a:pt x="0" y="0"/>
                </a:lnTo>
                <a:lnTo>
                  <a:pt x="0" y="29083"/>
                </a:lnTo>
                <a:lnTo>
                  <a:pt x="50965" y="29083"/>
                </a:lnTo>
                <a:lnTo>
                  <a:pt x="50965" y="172097"/>
                </a:lnTo>
                <a:lnTo>
                  <a:pt x="85813" y="172097"/>
                </a:lnTo>
                <a:lnTo>
                  <a:pt x="85813" y="29083"/>
                </a:lnTo>
                <a:lnTo>
                  <a:pt x="136537" y="29083"/>
                </a:lnTo>
                <a:lnTo>
                  <a:pt x="136537" y="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9" name="object 69"/>
          <p:cNvSpPr/>
          <p:nvPr/>
        </p:nvSpPr>
        <p:spPr>
          <a:xfrm>
            <a:off x="12170207" y="8937930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68580"/>
                </a:moveTo>
                <a:lnTo>
                  <a:pt x="34848" y="68580"/>
                </a:lnTo>
                <a:lnTo>
                  <a:pt x="34848" y="0"/>
                </a:lnTo>
                <a:lnTo>
                  <a:pt x="0" y="0"/>
                </a:lnTo>
                <a:lnTo>
                  <a:pt x="0" y="68580"/>
                </a:lnTo>
                <a:lnTo>
                  <a:pt x="0" y="97790"/>
                </a:lnTo>
                <a:lnTo>
                  <a:pt x="0" y="172720"/>
                </a:lnTo>
                <a:lnTo>
                  <a:pt x="34848" y="172720"/>
                </a:lnTo>
                <a:lnTo>
                  <a:pt x="34848" y="97790"/>
                </a:lnTo>
                <a:lnTo>
                  <a:pt x="102628" y="97790"/>
                </a:lnTo>
                <a:lnTo>
                  <a:pt x="102628" y="172669"/>
                </a:lnTo>
                <a:lnTo>
                  <a:pt x="137490" y="172669"/>
                </a:lnTo>
                <a:lnTo>
                  <a:pt x="137490" y="97790"/>
                </a:lnTo>
                <a:lnTo>
                  <a:pt x="137490" y="97447"/>
                </a:lnTo>
                <a:lnTo>
                  <a:pt x="137490" y="68580"/>
                </a:lnTo>
                <a:close/>
              </a:path>
              <a:path w="304800" h="172720">
                <a:moveTo>
                  <a:pt x="137490" y="571"/>
                </a:moveTo>
                <a:lnTo>
                  <a:pt x="102628" y="571"/>
                </a:lnTo>
                <a:lnTo>
                  <a:pt x="102628" y="68351"/>
                </a:lnTo>
                <a:lnTo>
                  <a:pt x="137490" y="68351"/>
                </a:lnTo>
                <a:lnTo>
                  <a:pt x="137490" y="571"/>
                </a:lnTo>
                <a:close/>
              </a:path>
              <a:path w="304800" h="172720">
                <a:moveTo>
                  <a:pt x="304342" y="143510"/>
                </a:moveTo>
                <a:lnTo>
                  <a:pt x="208432" y="143510"/>
                </a:lnTo>
                <a:lnTo>
                  <a:pt x="208432" y="96520"/>
                </a:lnTo>
                <a:lnTo>
                  <a:pt x="294487" y="96520"/>
                </a:lnTo>
                <a:lnTo>
                  <a:pt x="294487" y="67310"/>
                </a:lnTo>
                <a:lnTo>
                  <a:pt x="208432" y="67310"/>
                </a:lnTo>
                <a:lnTo>
                  <a:pt x="208432" y="29210"/>
                </a:lnTo>
                <a:lnTo>
                  <a:pt x="300977" y="29210"/>
                </a:lnTo>
                <a:lnTo>
                  <a:pt x="300977" y="0"/>
                </a:lnTo>
                <a:lnTo>
                  <a:pt x="173583" y="0"/>
                </a:lnTo>
                <a:lnTo>
                  <a:pt x="173583" y="29210"/>
                </a:lnTo>
                <a:lnTo>
                  <a:pt x="173583" y="67310"/>
                </a:lnTo>
                <a:lnTo>
                  <a:pt x="173583" y="96520"/>
                </a:lnTo>
                <a:lnTo>
                  <a:pt x="173583" y="143510"/>
                </a:lnTo>
                <a:lnTo>
                  <a:pt x="173583" y="172720"/>
                </a:lnTo>
                <a:lnTo>
                  <a:pt x="304342" y="172720"/>
                </a:lnTo>
                <a:lnTo>
                  <a:pt x="304342" y="14351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0" name="object 70"/>
          <p:cNvSpPr/>
          <p:nvPr/>
        </p:nvSpPr>
        <p:spPr>
          <a:xfrm>
            <a:off x="12491859" y="8938501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83"/>
                </a:lnTo>
                <a:lnTo>
                  <a:pt x="50952" y="29083"/>
                </a:lnTo>
                <a:lnTo>
                  <a:pt x="50952" y="172097"/>
                </a:lnTo>
                <a:lnTo>
                  <a:pt x="85801" y="172097"/>
                </a:lnTo>
                <a:lnTo>
                  <a:pt x="85801" y="29083"/>
                </a:lnTo>
                <a:lnTo>
                  <a:pt x="136525" y="29083"/>
                </a:lnTo>
                <a:lnTo>
                  <a:pt x="136525" y="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1" name="object 71"/>
          <p:cNvSpPr/>
          <p:nvPr/>
        </p:nvSpPr>
        <p:spPr>
          <a:xfrm>
            <a:off x="14269542" y="8937930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68580"/>
                </a:moveTo>
                <a:lnTo>
                  <a:pt x="34848" y="68580"/>
                </a:lnTo>
                <a:lnTo>
                  <a:pt x="34848" y="0"/>
                </a:lnTo>
                <a:lnTo>
                  <a:pt x="0" y="0"/>
                </a:lnTo>
                <a:lnTo>
                  <a:pt x="0" y="68580"/>
                </a:lnTo>
                <a:lnTo>
                  <a:pt x="0" y="97790"/>
                </a:lnTo>
                <a:lnTo>
                  <a:pt x="0" y="172720"/>
                </a:lnTo>
                <a:lnTo>
                  <a:pt x="34848" y="172720"/>
                </a:lnTo>
                <a:lnTo>
                  <a:pt x="34848" y="97790"/>
                </a:lnTo>
                <a:lnTo>
                  <a:pt x="102641" y="97790"/>
                </a:lnTo>
                <a:lnTo>
                  <a:pt x="102641" y="172669"/>
                </a:lnTo>
                <a:lnTo>
                  <a:pt x="137490" y="172669"/>
                </a:lnTo>
                <a:lnTo>
                  <a:pt x="137490" y="97790"/>
                </a:lnTo>
                <a:lnTo>
                  <a:pt x="137490" y="97447"/>
                </a:lnTo>
                <a:lnTo>
                  <a:pt x="137490" y="68580"/>
                </a:lnTo>
                <a:close/>
              </a:path>
              <a:path w="304800" h="172720">
                <a:moveTo>
                  <a:pt x="137490" y="571"/>
                </a:moveTo>
                <a:lnTo>
                  <a:pt x="102641" y="571"/>
                </a:lnTo>
                <a:lnTo>
                  <a:pt x="102641" y="68351"/>
                </a:lnTo>
                <a:lnTo>
                  <a:pt x="137490" y="68351"/>
                </a:lnTo>
                <a:lnTo>
                  <a:pt x="137490" y="571"/>
                </a:lnTo>
                <a:close/>
              </a:path>
              <a:path w="304800" h="172720">
                <a:moveTo>
                  <a:pt x="304342" y="143510"/>
                </a:moveTo>
                <a:lnTo>
                  <a:pt x="208445" y="143510"/>
                </a:lnTo>
                <a:lnTo>
                  <a:pt x="208445" y="96520"/>
                </a:lnTo>
                <a:lnTo>
                  <a:pt x="294487" y="96520"/>
                </a:lnTo>
                <a:lnTo>
                  <a:pt x="294487" y="67310"/>
                </a:lnTo>
                <a:lnTo>
                  <a:pt x="208445" y="67310"/>
                </a:lnTo>
                <a:lnTo>
                  <a:pt x="208445" y="29210"/>
                </a:lnTo>
                <a:lnTo>
                  <a:pt x="300977" y="29210"/>
                </a:lnTo>
                <a:lnTo>
                  <a:pt x="300977" y="0"/>
                </a:lnTo>
                <a:lnTo>
                  <a:pt x="173583" y="0"/>
                </a:lnTo>
                <a:lnTo>
                  <a:pt x="173583" y="29210"/>
                </a:lnTo>
                <a:lnTo>
                  <a:pt x="173583" y="67310"/>
                </a:lnTo>
                <a:lnTo>
                  <a:pt x="173583" y="96520"/>
                </a:lnTo>
                <a:lnTo>
                  <a:pt x="173583" y="143510"/>
                </a:lnTo>
                <a:lnTo>
                  <a:pt x="173583" y="172720"/>
                </a:lnTo>
                <a:lnTo>
                  <a:pt x="304342" y="172720"/>
                </a:lnTo>
                <a:lnTo>
                  <a:pt x="304342" y="14351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2" name="object 72"/>
          <p:cNvSpPr/>
          <p:nvPr/>
        </p:nvSpPr>
        <p:spPr>
          <a:xfrm>
            <a:off x="14591196" y="8938501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83"/>
                </a:lnTo>
                <a:lnTo>
                  <a:pt x="50952" y="29083"/>
                </a:lnTo>
                <a:lnTo>
                  <a:pt x="50952" y="172097"/>
                </a:lnTo>
                <a:lnTo>
                  <a:pt x="85813" y="172097"/>
                </a:lnTo>
                <a:lnTo>
                  <a:pt x="85813" y="29083"/>
                </a:lnTo>
                <a:lnTo>
                  <a:pt x="136525" y="29083"/>
                </a:lnTo>
                <a:lnTo>
                  <a:pt x="136525" y="0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3" name="object 73"/>
          <p:cNvSpPr/>
          <p:nvPr/>
        </p:nvSpPr>
        <p:spPr>
          <a:xfrm>
            <a:off x="16288419" y="8935372"/>
            <a:ext cx="619125" cy="178435"/>
          </a:xfrm>
          <a:custGeom>
            <a:avLst/>
            <a:gdLst/>
            <a:ahLst/>
            <a:cxnLst/>
            <a:rect l="l" t="t" r="r" b="b"/>
            <a:pathLst>
              <a:path w="619125" h="178434">
                <a:moveTo>
                  <a:pt x="127393" y="3125"/>
                </a:moveTo>
                <a:lnTo>
                  <a:pt x="0" y="3125"/>
                </a:lnTo>
                <a:lnTo>
                  <a:pt x="0" y="175226"/>
                </a:lnTo>
                <a:lnTo>
                  <a:pt x="130759" y="175226"/>
                </a:lnTo>
                <a:lnTo>
                  <a:pt x="130759" y="146142"/>
                </a:lnTo>
                <a:lnTo>
                  <a:pt x="34851" y="146142"/>
                </a:lnTo>
                <a:lnTo>
                  <a:pt x="34851" y="99512"/>
                </a:lnTo>
                <a:lnTo>
                  <a:pt x="120902" y="99512"/>
                </a:lnTo>
                <a:lnTo>
                  <a:pt x="120902" y="70427"/>
                </a:lnTo>
                <a:lnTo>
                  <a:pt x="34851" y="70427"/>
                </a:lnTo>
                <a:lnTo>
                  <a:pt x="34851" y="32209"/>
                </a:lnTo>
                <a:lnTo>
                  <a:pt x="127393" y="32209"/>
                </a:lnTo>
                <a:lnTo>
                  <a:pt x="127393" y="3125"/>
                </a:lnTo>
                <a:close/>
              </a:path>
              <a:path w="619125" h="178434">
                <a:moveTo>
                  <a:pt x="234637" y="0"/>
                </a:moveTo>
                <a:lnTo>
                  <a:pt x="188231" y="13384"/>
                </a:lnTo>
                <a:lnTo>
                  <a:pt x="159626" y="52396"/>
                </a:lnTo>
                <a:lnTo>
                  <a:pt x="154072" y="90580"/>
                </a:lnTo>
                <a:lnTo>
                  <a:pt x="155454" y="109838"/>
                </a:lnTo>
                <a:lnTo>
                  <a:pt x="176147" y="154674"/>
                </a:lnTo>
                <a:lnTo>
                  <a:pt x="216162" y="176646"/>
                </a:lnTo>
                <a:lnTo>
                  <a:pt x="232553" y="178111"/>
                </a:lnTo>
                <a:lnTo>
                  <a:pt x="245795" y="177247"/>
                </a:lnTo>
                <a:lnTo>
                  <a:pt x="286636" y="156511"/>
                </a:lnTo>
                <a:lnTo>
                  <a:pt x="292672" y="148306"/>
                </a:lnTo>
                <a:lnTo>
                  <a:pt x="232192" y="148306"/>
                </a:lnTo>
                <a:lnTo>
                  <a:pt x="223231" y="147442"/>
                </a:lnTo>
                <a:lnTo>
                  <a:pt x="192827" y="115916"/>
                </a:lnTo>
                <a:lnTo>
                  <a:pt x="189889" y="88013"/>
                </a:lnTo>
                <a:lnTo>
                  <a:pt x="190633" y="73697"/>
                </a:lnTo>
                <a:lnTo>
                  <a:pt x="208233" y="37529"/>
                </a:lnTo>
                <a:lnTo>
                  <a:pt x="232912" y="29804"/>
                </a:lnTo>
                <a:lnTo>
                  <a:pt x="294697" y="29804"/>
                </a:lnTo>
                <a:lnTo>
                  <a:pt x="291468" y="24838"/>
                </a:lnTo>
                <a:lnTo>
                  <a:pt x="285951" y="18709"/>
                </a:lnTo>
                <a:lnTo>
                  <a:pt x="275353" y="10529"/>
                </a:lnTo>
                <a:lnTo>
                  <a:pt x="263268" y="4682"/>
                </a:lnTo>
                <a:lnTo>
                  <a:pt x="249696" y="1171"/>
                </a:lnTo>
                <a:lnTo>
                  <a:pt x="234637" y="0"/>
                </a:lnTo>
                <a:close/>
              </a:path>
              <a:path w="619125" h="178434">
                <a:moveTo>
                  <a:pt x="270410" y="111770"/>
                </a:moveTo>
                <a:lnTo>
                  <a:pt x="245106" y="146108"/>
                </a:lnTo>
                <a:lnTo>
                  <a:pt x="232192" y="148306"/>
                </a:lnTo>
                <a:lnTo>
                  <a:pt x="292672" y="148306"/>
                </a:lnTo>
                <a:lnTo>
                  <a:pt x="293730" y="146869"/>
                </a:lnTo>
                <a:lnTo>
                  <a:pt x="299539" y="135402"/>
                </a:lnTo>
                <a:lnTo>
                  <a:pt x="304059" y="122105"/>
                </a:lnTo>
                <a:lnTo>
                  <a:pt x="270410" y="111770"/>
                </a:lnTo>
                <a:close/>
              </a:path>
              <a:path w="619125" h="178434">
                <a:moveTo>
                  <a:pt x="294697" y="29804"/>
                </a:moveTo>
                <a:lnTo>
                  <a:pt x="242125" y="29804"/>
                </a:lnTo>
                <a:lnTo>
                  <a:pt x="249980" y="32372"/>
                </a:lnTo>
                <a:lnTo>
                  <a:pt x="256467" y="37537"/>
                </a:lnTo>
                <a:lnTo>
                  <a:pt x="262919" y="42707"/>
                </a:lnTo>
                <a:lnTo>
                  <a:pt x="267163" y="49756"/>
                </a:lnTo>
                <a:lnTo>
                  <a:pt x="269208" y="58652"/>
                </a:lnTo>
                <a:lnTo>
                  <a:pt x="303580" y="50476"/>
                </a:lnTo>
                <a:lnTo>
                  <a:pt x="300274" y="40718"/>
                </a:lnTo>
                <a:lnTo>
                  <a:pt x="296239" y="32174"/>
                </a:lnTo>
                <a:lnTo>
                  <a:pt x="294697" y="29804"/>
                </a:lnTo>
                <a:close/>
              </a:path>
              <a:path w="619125" h="178434">
                <a:moveTo>
                  <a:pt x="401490" y="32209"/>
                </a:moveTo>
                <a:lnTo>
                  <a:pt x="366638" y="32209"/>
                </a:lnTo>
                <a:lnTo>
                  <a:pt x="366638" y="175226"/>
                </a:lnTo>
                <a:lnTo>
                  <a:pt x="401490" y="175226"/>
                </a:lnTo>
                <a:lnTo>
                  <a:pt x="401490" y="32209"/>
                </a:lnTo>
                <a:close/>
              </a:path>
              <a:path w="619125" h="178434">
                <a:moveTo>
                  <a:pt x="452207" y="3125"/>
                </a:moveTo>
                <a:lnTo>
                  <a:pt x="315680" y="3125"/>
                </a:lnTo>
                <a:lnTo>
                  <a:pt x="315680" y="32209"/>
                </a:lnTo>
                <a:lnTo>
                  <a:pt x="452207" y="32209"/>
                </a:lnTo>
                <a:lnTo>
                  <a:pt x="452207" y="3125"/>
                </a:lnTo>
                <a:close/>
              </a:path>
              <a:path w="619125" h="178434">
                <a:moveTo>
                  <a:pt x="510336" y="3125"/>
                </a:moveTo>
                <a:lnTo>
                  <a:pt x="475481" y="3125"/>
                </a:lnTo>
                <a:lnTo>
                  <a:pt x="475481" y="175226"/>
                </a:lnTo>
                <a:lnTo>
                  <a:pt x="556686" y="175226"/>
                </a:lnTo>
                <a:lnTo>
                  <a:pt x="566841" y="174949"/>
                </a:lnTo>
                <a:lnTo>
                  <a:pt x="605440" y="159761"/>
                </a:lnTo>
                <a:lnTo>
                  <a:pt x="614522" y="146142"/>
                </a:lnTo>
                <a:lnTo>
                  <a:pt x="510336" y="146142"/>
                </a:lnTo>
                <a:lnTo>
                  <a:pt x="510336" y="100954"/>
                </a:lnTo>
                <a:lnTo>
                  <a:pt x="613638" y="100954"/>
                </a:lnTo>
                <a:lnTo>
                  <a:pt x="610715" y="95329"/>
                </a:lnTo>
                <a:lnTo>
                  <a:pt x="572036" y="72831"/>
                </a:lnTo>
                <a:lnTo>
                  <a:pt x="556765" y="71870"/>
                </a:lnTo>
                <a:lnTo>
                  <a:pt x="510336" y="71870"/>
                </a:lnTo>
                <a:lnTo>
                  <a:pt x="510336" y="3125"/>
                </a:lnTo>
                <a:close/>
              </a:path>
              <a:path w="619125" h="178434">
                <a:moveTo>
                  <a:pt x="613638" y="100954"/>
                </a:moveTo>
                <a:lnTo>
                  <a:pt x="545627" y="100954"/>
                </a:lnTo>
                <a:lnTo>
                  <a:pt x="555145" y="101299"/>
                </a:lnTo>
                <a:lnTo>
                  <a:pt x="563154" y="102332"/>
                </a:lnTo>
                <a:lnTo>
                  <a:pt x="569661" y="104047"/>
                </a:lnTo>
                <a:lnTo>
                  <a:pt x="574672" y="106441"/>
                </a:lnTo>
                <a:lnTo>
                  <a:pt x="580320" y="110088"/>
                </a:lnTo>
                <a:lnTo>
                  <a:pt x="583163" y="115816"/>
                </a:lnTo>
                <a:lnTo>
                  <a:pt x="583163" y="129118"/>
                </a:lnTo>
                <a:lnTo>
                  <a:pt x="555044" y="146142"/>
                </a:lnTo>
                <a:lnTo>
                  <a:pt x="614522" y="146142"/>
                </a:lnTo>
                <a:lnTo>
                  <a:pt x="616751" y="140433"/>
                </a:lnTo>
                <a:lnTo>
                  <a:pt x="618423" y="132622"/>
                </a:lnTo>
                <a:lnTo>
                  <a:pt x="618980" y="124150"/>
                </a:lnTo>
                <a:lnTo>
                  <a:pt x="618063" y="113776"/>
                </a:lnTo>
                <a:lnTo>
                  <a:pt x="615309" y="104170"/>
                </a:lnTo>
                <a:lnTo>
                  <a:pt x="613638" y="100954"/>
                </a:lnTo>
                <a:close/>
              </a:path>
            </a:pathLst>
          </a:custGeom>
          <a:solidFill>
            <a:srgbClr val="E41A4B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4" name="object 74"/>
          <p:cNvSpPr/>
          <p:nvPr/>
        </p:nvSpPr>
        <p:spPr>
          <a:xfrm>
            <a:off x="7839353" y="4014245"/>
            <a:ext cx="722630" cy="138430"/>
          </a:xfrm>
          <a:custGeom>
            <a:avLst/>
            <a:gdLst/>
            <a:ahLst/>
            <a:cxnLst/>
            <a:rect l="l" t="t" r="r" b="b"/>
            <a:pathLst>
              <a:path w="722629" h="138429">
                <a:moveTo>
                  <a:pt x="43610" y="751"/>
                </a:moveTo>
                <a:lnTo>
                  <a:pt x="0" y="751"/>
                </a:lnTo>
                <a:lnTo>
                  <a:pt x="0" y="135435"/>
                </a:lnTo>
                <a:lnTo>
                  <a:pt x="27277" y="135435"/>
                </a:lnTo>
                <a:lnTo>
                  <a:pt x="27277" y="84646"/>
                </a:lnTo>
                <a:lnTo>
                  <a:pt x="44960" y="84646"/>
                </a:lnTo>
                <a:lnTo>
                  <a:pt x="91795" y="73108"/>
                </a:lnTo>
                <a:lnTo>
                  <a:pt x="99213" y="61883"/>
                </a:lnTo>
                <a:lnTo>
                  <a:pt x="27277" y="61883"/>
                </a:lnTo>
                <a:lnTo>
                  <a:pt x="27277" y="23511"/>
                </a:lnTo>
                <a:lnTo>
                  <a:pt x="99522" y="23511"/>
                </a:lnTo>
                <a:lnTo>
                  <a:pt x="98692" y="21404"/>
                </a:lnTo>
                <a:lnTo>
                  <a:pt x="64072" y="1248"/>
                </a:lnTo>
                <a:lnTo>
                  <a:pt x="54921" y="875"/>
                </a:lnTo>
                <a:lnTo>
                  <a:pt x="43610" y="751"/>
                </a:lnTo>
                <a:close/>
              </a:path>
              <a:path w="722629" h="138429">
                <a:moveTo>
                  <a:pt x="99522" y="23511"/>
                </a:moveTo>
                <a:lnTo>
                  <a:pt x="50133" y="23511"/>
                </a:lnTo>
                <a:lnTo>
                  <a:pt x="56620" y="23823"/>
                </a:lnTo>
                <a:lnTo>
                  <a:pt x="64270" y="25234"/>
                </a:lnTo>
                <a:lnTo>
                  <a:pt x="67877" y="27240"/>
                </a:lnTo>
                <a:lnTo>
                  <a:pt x="73613" y="33637"/>
                </a:lnTo>
                <a:lnTo>
                  <a:pt x="75055" y="37680"/>
                </a:lnTo>
                <a:lnTo>
                  <a:pt x="75055" y="46615"/>
                </a:lnTo>
                <a:lnTo>
                  <a:pt x="52797" y="61883"/>
                </a:lnTo>
                <a:lnTo>
                  <a:pt x="99213" y="61883"/>
                </a:lnTo>
                <a:lnTo>
                  <a:pt x="101577" y="57401"/>
                </a:lnTo>
                <a:lnTo>
                  <a:pt x="103082" y="50474"/>
                </a:lnTo>
                <a:lnTo>
                  <a:pt x="103082" y="42194"/>
                </a:lnTo>
                <a:lnTo>
                  <a:pt x="102594" y="34524"/>
                </a:lnTo>
                <a:lnTo>
                  <a:pt x="101131" y="27594"/>
                </a:lnTo>
                <a:lnTo>
                  <a:pt x="99522" y="23511"/>
                </a:lnTo>
                <a:close/>
              </a:path>
              <a:path w="722629" h="138429">
                <a:moveTo>
                  <a:pt x="190022" y="751"/>
                </a:moveTo>
                <a:lnTo>
                  <a:pt x="125467" y="751"/>
                </a:lnTo>
                <a:lnTo>
                  <a:pt x="125467" y="135435"/>
                </a:lnTo>
                <a:lnTo>
                  <a:pt x="171334" y="135435"/>
                </a:lnTo>
                <a:lnTo>
                  <a:pt x="192539" y="135109"/>
                </a:lnTo>
                <a:lnTo>
                  <a:pt x="231217" y="120008"/>
                </a:lnTo>
                <a:lnTo>
                  <a:pt x="234824" y="112675"/>
                </a:lnTo>
                <a:lnTo>
                  <a:pt x="152744" y="112675"/>
                </a:lnTo>
                <a:lnTo>
                  <a:pt x="152744" y="76556"/>
                </a:lnTo>
                <a:lnTo>
                  <a:pt x="232188" y="76556"/>
                </a:lnTo>
                <a:lnTo>
                  <a:pt x="227328" y="70191"/>
                </a:lnTo>
                <a:lnTo>
                  <a:pt x="221057" y="66117"/>
                </a:lnTo>
                <a:lnTo>
                  <a:pt x="212874" y="63704"/>
                </a:lnTo>
                <a:lnTo>
                  <a:pt x="218674" y="61069"/>
                </a:lnTo>
                <a:lnTo>
                  <a:pt x="223282" y="57150"/>
                </a:lnTo>
                <a:lnTo>
                  <a:pt x="225203" y="54171"/>
                </a:lnTo>
                <a:lnTo>
                  <a:pt x="152744" y="54171"/>
                </a:lnTo>
                <a:lnTo>
                  <a:pt x="152744" y="23136"/>
                </a:lnTo>
                <a:lnTo>
                  <a:pt x="230149" y="23136"/>
                </a:lnTo>
                <a:lnTo>
                  <a:pt x="224852" y="14169"/>
                </a:lnTo>
                <a:lnTo>
                  <a:pt x="221402" y="10439"/>
                </a:lnTo>
                <a:lnTo>
                  <a:pt x="213126" y="4827"/>
                </a:lnTo>
                <a:lnTo>
                  <a:pt x="208453" y="2976"/>
                </a:lnTo>
                <a:lnTo>
                  <a:pt x="197952" y="1187"/>
                </a:lnTo>
                <a:lnTo>
                  <a:pt x="190022" y="751"/>
                </a:lnTo>
                <a:close/>
              </a:path>
              <a:path w="722629" h="138429">
                <a:moveTo>
                  <a:pt x="232188" y="76556"/>
                </a:moveTo>
                <a:lnTo>
                  <a:pt x="187106" y="76556"/>
                </a:lnTo>
                <a:lnTo>
                  <a:pt x="195163" y="77215"/>
                </a:lnTo>
                <a:lnTo>
                  <a:pt x="202561" y="79786"/>
                </a:lnTo>
                <a:lnTo>
                  <a:pt x="205412" y="81856"/>
                </a:lnTo>
                <a:lnTo>
                  <a:pt x="207355" y="84678"/>
                </a:lnTo>
                <a:lnTo>
                  <a:pt x="209332" y="87497"/>
                </a:lnTo>
                <a:lnTo>
                  <a:pt x="210304" y="90916"/>
                </a:lnTo>
                <a:lnTo>
                  <a:pt x="210304" y="99787"/>
                </a:lnTo>
                <a:lnTo>
                  <a:pt x="209019" y="103582"/>
                </a:lnTo>
                <a:lnTo>
                  <a:pt x="203939" y="109320"/>
                </a:lnTo>
                <a:lnTo>
                  <a:pt x="200649" y="111105"/>
                </a:lnTo>
                <a:lnTo>
                  <a:pt x="196602" y="111859"/>
                </a:lnTo>
                <a:lnTo>
                  <a:pt x="193970" y="112391"/>
                </a:lnTo>
                <a:lnTo>
                  <a:pt x="187732" y="112675"/>
                </a:lnTo>
                <a:lnTo>
                  <a:pt x="234824" y="112675"/>
                </a:lnTo>
                <a:lnTo>
                  <a:pt x="236922" y="108409"/>
                </a:lnTo>
                <a:lnTo>
                  <a:pt x="238334" y="102452"/>
                </a:lnTo>
                <a:lnTo>
                  <a:pt x="238334" y="88501"/>
                </a:lnTo>
                <a:lnTo>
                  <a:pt x="236137" y="81729"/>
                </a:lnTo>
                <a:lnTo>
                  <a:pt x="232188" y="76556"/>
                </a:lnTo>
                <a:close/>
              </a:path>
              <a:path w="722629" h="138429">
                <a:moveTo>
                  <a:pt x="230149" y="23136"/>
                </a:moveTo>
                <a:lnTo>
                  <a:pt x="181115" y="23136"/>
                </a:lnTo>
                <a:lnTo>
                  <a:pt x="188859" y="23291"/>
                </a:lnTo>
                <a:lnTo>
                  <a:pt x="196070" y="24137"/>
                </a:lnTo>
                <a:lnTo>
                  <a:pt x="199490" y="25707"/>
                </a:lnTo>
                <a:lnTo>
                  <a:pt x="204066" y="30909"/>
                </a:lnTo>
                <a:lnTo>
                  <a:pt x="205224" y="34264"/>
                </a:lnTo>
                <a:lnTo>
                  <a:pt x="205224" y="42759"/>
                </a:lnTo>
                <a:lnTo>
                  <a:pt x="181115" y="54171"/>
                </a:lnTo>
                <a:lnTo>
                  <a:pt x="225203" y="54171"/>
                </a:lnTo>
                <a:lnTo>
                  <a:pt x="230057" y="46648"/>
                </a:lnTo>
                <a:lnTo>
                  <a:pt x="231749" y="40848"/>
                </a:lnTo>
                <a:lnTo>
                  <a:pt x="231749" y="28778"/>
                </a:lnTo>
                <a:lnTo>
                  <a:pt x="230370" y="23511"/>
                </a:lnTo>
                <a:lnTo>
                  <a:pt x="230149" y="23136"/>
                </a:lnTo>
                <a:close/>
              </a:path>
              <a:path w="722629" h="138429">
                <a:moveTo>
                  <a:pt x="311698" y="23511"/>
                </a:moveTo>
                <a:lnTo>
                  <a:pt x="284421" y="23511"/>
                </a:lnTo>
                <a:lnTo>
                  <a:pt x="284421" y="135435"/>
                </a:lnTo>
                <a:lnTo>
                  <a:pt x="311698" y="135435"/>
                </a:lnTo>
                <a:lnTo>
                  <a:pt x="311698" y="23511"/>
                </a:lnTo>
                <a:close/>
              </a:path>
              <a:path w="722629" h="138429">
                <a:moveTo>
                  <a:pt x="351388" y="751"/>
                </a:moveTo>
                <a:lnTo>
                  <a:pt x="244543" y="751"/>
                </a:lnTo>
                <a:lnTo>
                  <a:pt x="244543" y="23511"/>
                </a:lnTo>
                <a:lnTo>
                  <a:pt x="351388" y="23511"/>
                </a:lnTo>
                <a:lnTo>
                  <a:pt x="351388" y="751"/>
                </a:lnTo>
                <a:close/>
              </a:path>
              <a:path w="722629" h="138429">
                <a:moveTo>
                  <a:pt x="416627" y="73734"/>
                </a:moveTo>
                <a:lnTo>
                  <a:pt x="365838" y="73734"/>
                </a:lnTo>
                <a:lnTo>
                  <a:pt x="365838" y="99507"/>
                </a:lnTo>
                <a:lnTo>
                  <a:pt x="416627" y="99507"/>
                </a:lnTo>
                <a:lnTo>
                  <a:pt x="416627" y="73734"/>
                </a:lnTo>
                <a:close/>
              </a:path>
              <a:path w="722629" h="138429">
                <a:moveTo>
                  <a:pt x="491871" y="37932"/>
                </a:moveTo>
                <a:lnTo>
                  <a:pt x="466102" y="37932"/>
                </a:lnTo>
                <a:lnTo>
                  <a:pt x="466102" y="135435"/>
                </a:lnTo>
                <a:lnTo>
                  <a:pt x="491871" y="135435"/>
                </a:lnTo>
                <a:lnTo>
                  <a:pt x="491871" y="37932"/>
                </a:lnTo>
                <a:close/>
              </a:path>
              <a:path w="722629" h="138429">
                <a:moveTo>
                  <a:pt x="491871" y="0"/>
                </a:moveTo>
                <a:lnTo>
                  <a:pt x="470959" y="0"/>
                </a:lnTo>
                <a:lnTo>
                  <a:pt x="468290" y="5948"/>
                </a:lnTo>
                <a:lnTo>
                  <a:pt x="464698" y="11516"/>
                </a:lnTo>
                <a:lnTo>
                  <a:pt x="432805" y="34044"/>
                </a:lnTo>
                <a:lnTo>
                  <a:pt x="432805" y="57560"/>
                </a:lnTo>
                <a:lnTo>
                  <a:pt x="442082" y="53950"/>
                </a:lnTo>
                <a:lnTo>
                  <a:pt x="450723" y="49474"/>
                </a:lnTo>
                <a:lnTo>
                  <a:pt x="458730" y="44133"/>
                </a:lnTo>
                <a:lnTo>
                  <a:pt x="466102" y="37932"/>
                </a:lnTo>
                <a:lnTo>
                  <a:pt x="491871" y="37932"/>
                </a:lnTo>
                <a:lnTo>
                  <a:pt x="491871" y="0"/>
                </a:lnTo>
                <a:close/>
              </a:path>
              <a:path w="722629" h="138429">
                <a:moveTo>
                  <a:pt x="579718" y="0"/>
                </a:moveTo>
                <a:lnTo>
                  <a:pt x="544164" y="16393"/>
                </a:lnTo>
                <a:lnTo>
                  <a:pt x="531323" y="52652"/>
                </a:lnTo>
                <a:lnTo>
                  <a:pt x="530466" y="69910"/>
                </a:lnTo>
                <a:lnTo>
                  <a:pt x="531288" y="86741"/>
                </a:lnTo>
                <a:lnTo>
                  <a:pt x="550619" y="128939"/>
                </a:lnTo>
                <a:lnTo>
                  <a:pt x="577115" y="137878"/>
                </a:lnTo>
                <a:lnTo>
                  <a:pt x="586185" y="137097"/>
                </a:lnTo>
                <a:lnTo>
                  <a:pt x="614608" y="116437"/>
                </a:lnTo>
                <a:lnTo>
                  <a:pt x="573479" y="116437"/>
                </a:lnTo>
                <a:lnTo>
                  <a:pt x="569090" y="114147"/>
                </a:lnTo>
                <a:lnTo>
                  <a:pt x="561376" y="104993"/>
                </a:lnTo>
                <a:lnTo>
                  <a:pt x="559432" y="98502"/>
                </a:lnTo>
                <a:lnTo>
                  <a:pt x="559432" y="82482"/>
                </a:lnTo>
                <a:lnTo>
                  <a:pt x="561157" y="76715"/>
                </a:lnTo>
                <a:lnTo>
                  <a:pt x="568025" y="68906"/>
                </a:lnTo>
                <a:lnTo>
                  <a:pt x="572194" y="66963"/>
                </a:lnTo>
                <a:lnTo>
                  <a:pt x="613938" y="66963"/>
                </a:lnTo>
                <a:lnTo>
                  <a:pt x="608874" y="60284"/>
                </a:lnTo>
                <a:lnTo>
                  <a:pt x="607820" y="59345"/>
                </a:lnTo>
                <a:lnTo>
                  <a:pt x="557240" y="59345"/>
                </a:lnTo>
                <a:lnTo>
                  <a:pt x="558236" y="48676"/>
                </a:lnTo>
                <a:lnTo>
                  <a:pt x="572695" y="21441"/>
                </a:lnTo>
                <a:lnTo>
                  <a:pt x="614246" y="21441"/>
                </a:lnTo>
                <a:lnTo>
                  <a:pt x="613347" y="19227"/>
                </a:lnTo>
                <a:lnTo>
                  <a:pt x="587054" y="540"/>
                </a:lnTo>
                <a:lnTo>
                  <a:pt x="579718" y="0"/>
                </a:lnTo>
                <a:close/>
              </a:path>
              <a:path w="722629" h="138429">
                <a:moveTo>
                  <a:pt x="613938" y="66963"/>
                </a:moveTo>
                <a:lnTo>
                  <a:pt x="582321" y="66963"/>
                </a:lnTo>
                <a:lnTo>
                  <a:pt x="586583" y="69000"/>
                </a:lnTo>
                <a:lnTo>
                  <a:pt x="590031" y="73075"/>
                </a:lnTo>
                <a:lnTo>
                  <a:pt x="593449" y="77182"/>
                </a:lnTo>
                <a:lnTo>
                  <a:pt x="595172" y="83612"/>
                </a:lnTo>
                <a:lnTo>
                  <a:pt x="595144" y="101026"/>
                </a:lnTo>
                <a:lnTo>
                  <a:pt x="593575" y="107063"/>
                </a:lnTo>
                <a:lnTo>
                  <a:pt x="590410" y="110825"/>
                </a:lnTo>
                <a:lnTo>
                  <a:pt x="587209" y="114555"/>
                </a:lnTo>
                <a:lnTo>
                  <a:pt x="583228" y="116437"/>
                </a:lnTo>
                <a:lnTo>
                  <a:pt x="614608" y="116437"/>
                </a:lnTo>
                <a:lnTo>
                  <a:pt x="617348" y="110800"/>
                </a:lnTo>
                <a:lnTo>
                  <a:pt x="619622" y="101977"/>
                </a:lnTo>
                <a:lnTo>
                  <a:pt x="620381" y="92137"/>
                </a:lnTo>
                <a:lnTo>
                  <a:pt x="619663" y="82831"/>
                </a:lnTo>
                <a:lnTo>
                  <a:pt x="617508" y="74425"/>
                </a:lnTo>
                <a:lnTo>
                  <a:pt x="613938" y="66963"/>
                </a:lnTo>
                <a:close/>
              </a:path>
              <a:path w="722629" h="138429">
                <a:moveTo>
                  <a:pt x="581191" y="47965"/>
                </a:moveTo>
                <a:lnTo>
                  <a:pt x="574318" y="48676"/>
                </a:lnTo>
                <a:lnTo>
                  <a:pt x="568040" y="50810"/>
                </a:lnTo>
                <a:lnTo>
                  <a:pt x="562349" y="54367"/>
                </a:lnTo>
                <a:lnTo>
                  <a:pt x="557240" y="59345"/>
                </a:lnTo>
                <a:lnTo>
                  <a:pt x="607820" y="59345"/>
                </a:lnTo>
                <a:lnTo>
                  <a:pt x="602820" y="54895"/>
                </a:lnTo>
                <a:lnTo>
                  <a:pt x="596184" y="51045"/>
                </a:lnTo>
                <a:lnTo>
                  <a:pt x="588973" y="48735"/>
                </a:lnTo>
                <a:lnTo>
                  <a:pt x="581191" y="47965"/>
                </a:lnTo>
                <a:close/>
              </a:path>
              <a:path w="722629" h="138429">
                <a:moveTo>
                  <a:pt x="614246" y="21441"/>
                </a:moveTo>
                <a:lnTo>
                  <a:pt x="582256" y="21441"/>
                </a:lnTo>
                <a:lnTo>
                  <a:pt x="585579" y="22664"/>
                </a:lnTo>
                <a:lnTo>
                  <a:pt x="590723" y="27553"/>
                </a:lnTo>
                <a:lnTo>
                  <a:pt x="592321" y="31348"/>
                </a:lnTo>
                <a:lnTo>
                  <a:pt x="592916" y="36488"/>
                </a:lnTo>
                <a:lnTo>
                  <a:pt x="617936" y="33731"/>
                </a:lnTo>
                <a:lnTo>
                  <a:pt x="616095" y="25990"/>
                </a:lnTo>
                <a:lnTo>
                  <a:pt x="614246" y="21441"/>
                </a:lnTo>
                <a:close/>
              </a:path>
              <a:path w="722629" h="138429">
                <a:moveTo>
                  <a:pt x="678818" y="0"/>
                </a:moveTo>
                <a:lnTo>
                  <a:pt x="642532" y="23533"/>
                </a:lnTo>
                <a:lnTo>
                  <a:pt x="635086" y="68719"/>
                </a:lnTo>
                <a:lnTo>
                  <a:pt x="635838" y="86665"/>
                </a:lnTo>
                <a:lnTo>
                  <a:pt x="653619" y="129362"/>
                </a:lnTo>
                <a:lnTo>
                  <a:pt x="678818" y="137878"/>
                </a:lnTo>
                <a:lnTo>
                  <a:pt x="688060" y="137014"/>
                </a:lnTo>
                <a:lnTo>
                  <a:pt x="696224" y="134422"/>
                </a:lnTo>
                <a:lnTo>
                  <a:pt x="703311" y="130103"/>
                </a:lnTo>
                <a:lnTo>
                  <a:pt x="709325" y="124054"/>
                </a:lnTo>
                <a:lnTo>
                  <a:pt x="713856" y="116437"/>
                </a:lnTo>
                <a:lnTo>
                  <a:pt x="675747" y="116437"/>
                </a:lnTo>
                <a:lnTo>
                  <a:pt x="673019" y="115465"/>
                </a:lnTo>
                <a:lnTo>
                  <a:pt x="662363" y="68719"/>
                </a:lnTo>
                <a:lnTo>
                  <a:pt x="662524" y="57950"/>
                </a:lnTo>
                <a:lnTo>
                  <a:pt x="670608" y="24450"/>
                </a:lnTo>
                <a:lnTo>
                  <a:pt x="672986" y="22445"/>
                </a:lnTo>
                <a:lnTo>
                  <a:pt x="675747" y="21441"/>
                </a:lnTo>
                <a:lnTo>
                  <a:pt x="713843" y="21441"/>
                </a:lnTo>
                <a:lnTo>
                  <a:pt x="709419" y="14010"/>
                </a:lnTo>
                <a:lnTo>
                  <a:pt x="703363" y="7880"/>
                </a:lnTo>
                <a:lnTo>
                  <a:pt x="696246" y="3502"/>
                </a:lnTo>
                <a:lnTo>
                  <a:pt x="688066" y="875"/>
                </a:lnTo>
                <a:lnTo>
                  <a:pt x="678818" y="0"/>
                </a:lnTo>
                <a:close/>
              </a:path>
              <a:path w="722629" h="138429">
                <a:moveTo>
                  <a:pt x="713843" y="21441"/>
                </a:moveTo>
                <a:lnTo>
                  <a:pt x="681893" y="21441"/>
                </a:lnTo>
                <a:lnTo>
                  <a:pt x="684618" y="22445"/>
                </a:lnTo>
                <a:lnTo>
                  <a:pt x="689385" y="26427"/>
                </a:lnTo>
                <a:lnTo>
                  <a:pt x="695278" y="68971"/>
                </a:lnTo>
                <a:lnTo>
                  <a:pt x="695113" y="80003"/>
                </a:lnTo>
                <a:lnTo>
                  <a:pt x="681893" y="116437"/>
                </a:lnTo>
                <a:lnTo>
                  <a:pt x="713856" y="116437"/>
                </a:lnTo>
                <a:lnTo>
                  <a:pt x="715109" y="114331"/>
                </a:lnTo>
                <a:lnTo>
                  <a:pt x="719244" y="101907"/>
                </a:lnTo>
                <a:lnTo>
                  <a:pt x="721726" y="86786"/>
                </a:lnTo>
                <a:lnTo>
                  <a:pt x="722555" y="68971"/>
                </a:lnTo>
                <a:lnTo>
                  <a:pt x="721732" y="51142"/>
                </a:lnTo>
                <a:lnTo>
                  <a:pt x="719316" y="36334"/>
                </a:lnTo>
                <a:lnTo>
                  <a:pt x="719229" y="35921"/>
                </a:lnTo>
                <a:lnTo>
                  <a:pt x="715162" y="23656"/>
                </a:lnTo>
                <a:lnTo>
                  <a:pt x="713843" y="21441"/>
                </a:lnTo>
                <a:close/>
              </a:path>
            </a:pathLst>
          </a:custGeom>
          <a:solidFill>
            <a:srgbClr val="1313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0011124" y="4012548"/>
            <a:ext cx="577850" cy="139700"/>
          </a:xfrm>
          <a:custGeom>
            <a:avLst/>
            <a:gdLst/>
            <a:ahLst/>
            <a:cxnLst/>
            <a:rect l="l" t="t" r="r" b="b"/>
            <a:pathLst>
              <a:path w="577850" h="139700">
                <a:moveTo>
                  <a:pt x="24833" y="98007"/>
                </a:moveTo>
                <a:lnTo>
                  <a:pt x="0" y="106091"/>
                </a:lnTo>
                <a:lnTo>
                  <a:pt x="3457" y="115010"/>
                </a:lnTo>
                <a:lnTo>
                  <a:pt x="7670" y="122388"/>
                </a:lnTo>
                <a:lnTo>
                  <a:pt x="51732" y="139575"/>
                </a:lnTo>
                <a:lnTo>
                  <a:pt x="63881" y="138888"/>
                </a:lnTo>
                <a:lnTo>
                  <a:pt x="99536" y="117382"/>
                </a:lnTo>
                <a:lnTo>
                  <a:pt x="44644" y="117382"/>
                </a:lnTo>
                <a:lnTo>
                  <a:pt x="39377" y="116191"/>
                </a:lnTo>
                <a:lnTo>
                  <a:pt x="30852" y="111391"/>
                </a:lnTo>
                <a:lnTo>
                  <a:pt x="27393" y="106091"/>
                </a:lnTo>
                <a:lnTo>
                  <a:pt x="24833" y="98007"/>
                </a:lnTo>
                <a:close/>
              </a:path>
              <a:path w="577850" h="139700">
                <a:moveTo>
                  <a:pt x="96074" y="22198"/>
                </a:moveTo>
                <a:lnTo>
                  <a:pt x="57438" y="22198"/>
                </a:lnTo>
                <a:lnTo>
                  <a:pt x="62547" y="23889"/>
                </a:lnTo>
                <a:lnTo>
                  <a:pt x="69696" y="30632"/>
                </a:lnTo>
                <a:lnTo>
                  <a:pt x="71481" y="34768"/>
                </a:lnTo>
                <a:lnTo>
                  <a:pt x="71481" y="45868"/>
                </a:lnTo>
                <a:lnTo>
                  <a:pt x="69286" y="50854"/>
                </a:lnTo>
                <a:lnTo>
                  <a:pt x="60477" y="58313"/>
                </a:lnTo>
                <a:lnTo>
                  <a:pt x="54112" y="60196"/>
                </a:lnTo>
                <a:lnTo>
                  <a:pt x="42699" y="60196"/>
                </a:lnTo>
                <a:lnTo>
                  <a:pt x="42699" y="80510"/>
                </a:lnTo>
                <a:lnTo>
                  <a:pt x="57812" y="80510"/>
                </a:lnTo>
                <a:lnTo>
                  <a:pt x="64523" y="82203"/>
                </a:lnTo>
                <a:lnTo>
                  <a:pt x="73393" y="88974"/>
                </a:lnTo>
                <a:lnTo>
                  <a:pt x="75622" y="93460"/>
                </a:lnTo>
                <a:lnTo>
                  <a:pt x="75622" y="103805"/>
                </a:lnTo>
                <a:lnTo>
                  <a:pt x="73646" y="108069"/>
                </a:lnTo>
                <a:lnTo>
                  <a:pt x="65775" y="115531"/>
                </a:lnTo>
                <a:lnTo>
                  <a:pt x="59504" y="117382"/>
                </a:lnTo>
                <a:lnTo>
                  <a:pt x="99536" y="117382"/>
                </a:lnTo>
                <a:lnTo>
                  <a:pt x="100399" y="115949"/>
                </a:lnTo>
                <a:lnTo>
                  <a:pt x="102836" y="108345"/>
                </a:lnTo>
                <a:lnTo>
                  <a:pt x="103648" y="99885"/>
                </a:lnTo>
                <a:lnTo>
                  <a:pt x="103648" y="91641"/>
                </a:lnTo>
                <a:lnTo>
                  <a:pt x="101423" y="84744"/>
                </a:lnTo>
                <a:lnTo>
                  <a:pt x="92520" y="73487"/>
                </a:lnTo>
                <a:lnTo>
                  <a:pt x="85810" y="69164"/>
                </a:lnTo>
                <a:lnTo>
                  <a:pt x="76907" y="66089"/>
                </a:lnTo>
                <a:lnTo>
                  <a:pt x="84240" y="62139"/>
                </a:lnTo>
                <a:lnTo>
                  <a:pt x="89759" y="57593"/>
                </a:lnTo>
                <a:lnTo>
                  <a:pt x="97096" y="47218"/>
                </a:lnTo>
                <a:lnTo>
                  <a:pt x="98946" y="41414"/>
                </a:lnTo>
                <a:lnTo>
                  <a:pt x="98922" y="34768"/>
                </a:lnTo>
                <a:lnTo>
                  <a:pt x="98193" y="28165"/>
                </a:lnTo>
                <a:lnTo>
                  <a:pt x="96074" y="22198"/>
                </a:lnTo>
                <a:close/>
              </a:path>
              <a:path w="577850" h="139700">
                <a:moveTo>
                  <a:pt x="51074" y="0"/>
                </a:moveTo>
                <a:lnTo>
                  <a:pt x="33009" y="2057"/>
                </a:lnTo>
                <a:lnTo>
                  <a:pt x="18883" y="8229"/>
                </a:lnTo>
                <a:lnTo>
                  <a:pt x="8697" y="18516"/>
                </a:lnTo>
                <a:lnTo>
                  <a:pt x="2448" y="32918"/>
                </a:lnTo>
                <a:lnTo>
                  <a:pt x="28969" y="39128"/>
                </a:lnTo>
                <a:lnTo>
                  <a:pt x="32115" y="31722"/>
                </a:lnTo>
                <a:lnTo>
                  <a:pt x="36799" y="26431"/>
                </a:lnTo>
                <a:lnTo>
                  <a:pt x="43024" y="23256"/>
                </a:lnTo>
                <a:lnTo>
                  <a:pt x="50789" y="22198"/>
                </a:lnTo>
                <a:lnTo>
                  <a:pt x="96074" y="22198"/>
                </a:lnTo>
                <a:lnTo>
                  <a:pt x="95932" y="21799"/>
                </a:lnTo>
                <a:lnTo>
                  <a:pt x="62200" y="652"/>
                </a:lnTo>
                <a:lnTo>
                  <a:pt x="51074" y="0"/>
                </a:lnTo>
                <a:close/>
              </a:path>
              <a:path w="577850" h="139700">
                <a:moveTo>
                  <a:pt x="184691" y="0"/>
                </a:moveTo>
                <a:lnTo>
                  <a:pt x="143529" y="12038"/>
                </a:lnTo>
                <a:lnTo>
                  <a:pt x="121061" y="51652"/>
                </a:lnTo>
                <a:lnTo>
                  <a:pt x="119513" y="70603"/>
                </a:lnTo>
                <a:lnTo>
                  <a:pt x="120623" y="85863"/>
                </a:lnTo>
                <a:lnTo>
                  <a:pt x="137257" y="121204"/>
                </a:lnTo>
                <a:lnTo>
                  <a:pt x="185069" y="139575"/>
                </a:lnTo>
                <a:lnTo>
                  <a:pt x="199164" y="138423"/>
                </a:lnTo>
                <a:lnTo>
                  <a:pt x="211772" y="134963"/>
                </a:lnTo>
                <a:lnTo>
                  <a:pt x="222887" y="129194"/>
                </a:lnTo>
                <a:lnTo>
                  <a:pt x="232502" y="121112"/>
                </a:lnTo>
                <a:lnTo>
                  <a:pt x="236232" y="116251"/>
                </a:lnTo>
                <a:lnTo>
                  <a:pt x="185004" y="116251"/>
                </a:lnTo>
                <a:lnTo>
                  <a:pt x="177222" y="115511"/>
                </a:lnTo>
                <a:lnTo>
                  <a:pt x="148203" y="80453"/>
                </a:lnTo>
                <a:lnTo>
                  <a:pt x="147562" y="69319"/>
                </a:lnTo>
                <a:lnTo>
                  <a:pt x="148185" y="58791"/>
                </a:lnTo>
                <a:lnTo>
                  <a:pt x="169796" y="26216"/>
                </a:lnTo>
                <a:lnTo>
                  <a:pt x="185004" y="23328"/>
                </a:lnTo>
                <a:lnTo>
                  <a:pt x="236092" y="23328"/>
                </a:lnTo>
                <a:lnTo>
                  <a:pt x="232376" y="18497"/>
                </a:lnTo>
                <a:lnTo>
                  <a:pt x="222682" y="10410"/>
                </a:lnTo>
                <a:lnTo>
                  <a:pt x="211508" y="4629"/>
                </a:lnTo>
                <a:lnTo>
                  <a:pt x="198847" y="1157"/>
                </a:lnTo>
                <a:lnTo>
                  <a:pt x="184691" y="0"/>
                </a:lnTo>
                <a:close/>
              </a:path>
              <a:path w="577850" h="139700">
                <a:moveTo>
                  <a:pt x="236092" y="23328"/>
                </a:moveTo>
                <a:lnTo>
                  <a:pt x="185004" y="23328"/>
                </a:lnTo>
                <a:lnTo>
                  <a:pt x="193061" y="24051"/>
                </a:lnTo>
                <a:lnTo>
                  <a:pt x="200199" y="26176"/>
                </a:lnTo>
                <a:lnTo>
                  <a:pt x="221583" y="58462"/>
                </a:lnTo>
                <a:lnTo>
                  <a:pt x="222218" y="69319"/>
                </a:lnTo>
                <a:lnTo>
                  <a:pt x="221565" y="80318"/>
                </a:lnTo>
                <a:lnTo>
                  <a:pt x="199848" y="113316"/>
                </a:lnTo>
                <a:lnTo>
                  <a:pt x="185004" y="116251"/>
                </a:lnTo>
                <a:lnTo>
                  <a:pt x="236232" y="116251"/>
                </a:lnTo>
                <a:lnTo>
                  <a:pt x="240261" y="111001"/>
                </a:lnTo>
                <a:lnTo>
                  <a:pt x="245806" y="99106"/>
                </a:lnTo>
                <a:lnTo>
                  <a:pt x="249136" y="85431"/>
                </a:lnTo>
                <a:lnTo>
                  <a:pt x="250202" y="70603"/>
                </a:lnTo>
                <a:lnTo>
                  <a:pt x="250199" y="69319"/>
                </a:lnTo>
                <a:lnTo>
                  <a:pt x="249130" y="54399"/>
                </a:lnTo>
                <a:lnTo>
                  <a:pt x="245779" y="40628"/>
                </a:lnTo>
                <a:lnTo>
                  <a:pt x="240194" y="28662"/>
                </a:lnTo>
                <a:lnTo>
                  <a:pt x="236092" y="23328"/>
                </a:lnTo>
                <a:close/>
              </a:path>
              <a:path w="577850" h="139700">
                <a:moveTo>
                  <a:pt x="298747" y="2448"/>
                </a:moveTo>
                <a:lnTo>
                  <a:pt x="271468" y="2448"/>
                </a:lnTo>
                <a:lnTo>
                  <a:pt x="271468" y="137132"/>
                </a:lnTo>
                <a:lnTo>
                  <a:pt x="298747" y="137132"/>
                </a:lnTo>
                <a:lnTo>
                  <a:pt x="298747" y="78253"/>
                </a:lnTo>
                <a:lnTo>
                  <a:pt x="379069" y="78253"/>
                </a:lnTo>
                <a:lnTo>
                  <a:pt x="379069" y="55493"/>
                </a:lnTo>
                <a:lnTo>
                  <a:pt x="298747" y="55493"/>
                </a:lnTo>
                <a:lnTo>
                  <a:pt x="298747" y="2448"/>
                </a:lnTo>
                <a:close/>
              </a:path>
              <a:path w="577850" h="139700">
                <a:moveTo>
                  <a:pt x="379069" y="78253"/>
                </a:moveTo>
                <a:lnTo>
                  <a:pt x="351792" y="78253"/>
                </a:lnTo>
                <a:lnTo>
                  <a:pt x="351792" y="137132"/>
                </a:lnTo>
                <a:lnTo>
                  <a:pt x="379069" y="137132"/>
                </a:lnTo>
                <a:lnTo>
                  <a:pt x="379069" y="78253"/>
                </a:lnTo>
                <a:close/>
              </a:path>
              <a:path w="577850" h="139700">
                <a:moveTo>
                  <a:pt x="379069" y="2448"/>
                </a:moveTo>
                <a:lnTo>
                  <a:pt x="351792" y="2448"/>
                </a:lnTo>
                <a:lnTo>
                  <a:pt x="351792" y="55493"/>
                </a:lnTo>
                <a:lnTo>
                  <a:pt x="379069" y="55493"/>
                </a:lnTo>
                <a:lnTo>
                  <a:pt x="379069" y="2448"/>
                </a:lnTo>
                <a:close/>
              </a:path>
              <a:path w="577850" h="139700">
                <a:moveTo>
                  <a:pt x="464879" y="25208"/>
                </a:moveTo>
                <a:lnTo>
                  <a:pt x="437602" y="25208"/>
                </a:lnTo>
                <a:lnTo>
                  <a:pt x="437602" y="137132"/>
                </a:lnTo>
                <a:lnTo>
                  <a:pt x="464879" y="137132"/>
                </a:lnTo>
                <a:lnTo>
                  <a:pt x="464879" y="25208"/>
                </a:lnTo>
                <a:close/>
              </a:path>
              <a:path w="577850" h="139700">
                <a:moveTo>
                  <a:pt x="504569" y="2448"/>
                </a:moveTo>
                <a:lnTo>
                  <a:pt x="397724" y="2448"/>
                </a:lnTo>
                <a:lnTo>
                  <a:pt x="397724" y="25208"/>
                </a:lnTo>
                <a:lnTo>
                  <a:pt x="504569" y="25208"/>
                </a:lnTo>
                <a:lnTo>
                  <a:pt x="504569" y="2448"/>
                </a:lnTo>
                <a:close/>
              </a:path>
              <a:path w="577850" h="139700">
                <a:moveTo>
                  <a:pt x="516669" y="13921"/>
                </a:moveTo>
                <a:lnTo>
                  <a:pt x="511121" y="30100"/>
                </a:lnTo>
                <a:lnTo>
                  <a:pt x="512781" y="30694"/>
                </a:lnTo>
                <a:lnTo>
                  <a:pt x="516197" y="31633"/>
                </a:lnTo>
                <a:lnTo>
                  <a:pt x="528581" y="34676"/>
                </a:lnTo>
                <a:lnTo>
                  <a:pt x="532969" y="35680"/>
                </a:lnTo>
                <a:lnTo>
                  <a:pt x="534474" y="35928"/>
                </a:lnTo>
                <a:lnTo>
                  <a:pt x="534007" y="36432"/>
                </a:lnTo>
                <a:lnTo>
                  <a:pt x="530903" y="39442"/>
                </a:lnTo>
                <a:lnTo>
                  <a:pt x="526136" y="43988"/>
                </a:lnTo>
                <a:lnTo>
                  <a:pt x="521561" y="48722"/>
                </a:lnTo>
                <a:lnTo>
                  <a:pt x="517140" y="53705"/>
                </a:lnTo>
                <a:lnTo>
                  <a:pt x="530964" y="64523"/>
                </a:lnTo>
                <a:lnTo>
                  <a:pt x="535792" y="57028"/>
                </a:lnTo>
                <a:lnTo>
                  <a:pt x="540058" y="49942"/>
                </a:lnTo>
                <a:lnTo>
                  <a:pt x="543755" y="43298"/>
                </a:lnTo>
                <a:lnTo>
                  <a:pt x="560296" y="43298"/>
                </a:lnTo>
                <a:lnTo>
                  <a:pt x="553849" y="35928"/>
                </a:lnTo>
                <a:lnTo>
                  <a:pt x="562756" y="34456"/>
                </a:lnTo>
                <a:lnTo>
                  <a:pt x="570561" y="32951"/>
                </a:lnTo>
                <a:lnTo>
                  <a:pt x="577333" y="31414"/>
                </a:lnTo>
                <a:lnTo>
                  <a:pt x="575434" y="24861"/>
                </a:lnTo>
                <a:lnTo>
                  <a:pt x="549461" y="24861"/>
                </a:lnTo>
                <a:lnTo>
                  <a:pt x="549492" y="24643"/>
                </a:lnTo>
                <a:lnTo>
                  <a:pt x="537955" y="24643"/>
                </a:lnTo>
                <a:lnTo>
                  <a:pt x="531717" y="20725"/>
                </a:lnTo>
                <a:lnTo>
                  <a:pt x="524600" y="17151"/>
                </a:lnTo>
                <a:lnTo>
                  <a:pt x="516669" y="13921"/>
                </a:lnTo>
                <a:close/>
              </a:path>
              <a:path w="577850" h="139700">
                <a:moveTo>
                  <a:pt x="560296" y="43298"/>
                </a:moveTo>
                <a:lnTo>
                  <a:pt x="543755" y="43298"/>
                </a:lnTo>
                <a:lnTo>
                  <a:pt x="555984" y="63958"/>
                </a:lnTo>
                <a:lnTo>
                  <a:pt x="569996" y="54644"/>
                </a:lnTo>
                <a:lnTo>
                  <a:pt x="568711" y="53046"/>
                </a:lnTo>
                <a:lnTo>
                  <a:pt x="566986" y="50980"/>
                </a:lnTo>
                <a:lnTo>
                  <a:pt x="564793" y="48439"/>
                </a:lnTo>
                <a:lnTo>
                  <a:pt x="560296" y="43298"/>
                </a:lnTo>
                <a:close/>
              </a:path>
              <a:path w="577850" h="139700">
                <a:moveTo>
                  <a:pt x="572537" y="14861"/>
                </a:moveTo>
                <a:lnTo>
                  <a:pt x="567897" y="16650"/>
                </a:lnTo>
                <a:lnTo>
                  <a:pt x="562850" y="18782"/>
                </a:lnTo>
                <a:lnTo>
                  <a:pt x="557330" y="21287"/>
                </a:lnTo>
                <a:lnTo>
                  <a:pt x="553317" y="23202"/>
                </a:lnTo>
                <a:lnTo>
                  <a:pt x="550685" y="24394"/>
                </a:lnTo>
                <a:lnTo>
                  <a:pt x="549461" y="24861"/>
                </a:lnTo>
                <a:lnTo>
                  <a:pt x="575434" y="24861"/>
                </a:lnTo>
                <a:lnTo>
                  <a:pt x="572537" y="14861"/>
                </a:lnTo>
                <a:close/>
              </a:path>
              <a:path w="577850" h="139700">
                <a:moveTo>
                  <a:pt x="551938" y="191"/>
                </a:moveTo>
                <a:lnTo>
                  <a:pt x="535763" y="191"/>
                </a:lnTo>
                <a:lnTo>
                  <a:pt x="535763" y="6490"/>
                </a:lnTo>
                <a:lnTo>
                  <a:pt x="536515" y="14861"/>
                </a:lnTo>
                <a:lnTo>
                  <a:pt x="537955" y="24643"/>
                </a:lnTo>
                <a:lnTo>
                  <a:pt x="549492" y="24643"/>
                </a:lnTo>
                <a:lnTo>
                  <a:pt x="551124" y="12917"/>
                </a:lnTo>
                <a:lnTo>
                  <a:pt x="551938" y="4673"/>
                </a:lnTo>
                <a:lnTo>
                  <a:pt x="551938" y="191"/>
                </a:lnTo>
                <a:close/>
              </a:path>
            </a:pathLst>
          </a:custGeom>
          <a:solidFill>
            <a:srgbClr val="1313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6" name="object 76"/>
          <p:cNvSpPr/>
          <p:nvPr/>
        </p:nvSpPr>
        <p:spPr>
          <a:xfrm>
            <a:off x="12155868" y="3993674"/>
            <a:ext cx="487045" cy="164465"/>
          </a:xfrm>
          <a:custGeom>
            <a:avLst/>
            <a:gdLst/>
            <a:ahLst/>
            <a:cxnLst/>
            <a:rect l="l" t="t" r="r" b="b"/>
            <a:pathLst>
              <a:path w="487045" h="164464">
                <a:moveTo>
                  <a:pt x="27273" y="0"/>
                </a:moveTo>
                <a:lnTo>
                  <a:pt x="0" y="0"/>
                </a:lnTo>
                <a:lnTo>
                  <a:pt x="0" y="134683"/>
                </a:lnTo>
                <a:lnTo>
                  <a:pt x="95557" y="134683"/>
                </a:lnTo>
                <a:lnTo>
                  <a:pt x="95557" y="164026"/>
                </a:lnTo>
                <a:lnTo>
                  <a:pt x="118317" y="164026"/>
                </a:lnTo>
                <a:lnTo>
                  <a:pt x="118317" y="111923"/>
                </a:lnTo>
                <a:lnTo>
                  <a:pt x="27273" y="111923"/>
                </a:lnTo>
                <a:lnTo>
                  <a:pt x="27273" y="0"/>
                </a:lnTo>
                <a:close/>
              </a:path>
              <a:path w="487045" h="164464">
                <a:moveTo>
                  <a:pt x="107030" y="0"/>
                </a:moveTo>
                <a:lnTo>
                  <a:pt x="79757" y="0"/>
                </a:lnTo>
                <a:lnTo>
                  <a:pt x="79757" y="111923"/>
                </a:lnTo>
                <a:lnTo>
                  <a:pt x="107030" y="111923"/>
                </a:lnTo>
                <a:lnTo>
                  <a:pt x="107030" y="0"/>
                </a:lnTo>
                <a:close/>
              </a:path>
              <a:path w="487045" h="164464">
                <a:moveTo>
                  <a:pt x="204407" y="0"/>
                </a:moveTo>
                <a:lnTo>
                  <a:pt x="175596" y="0"/>
                </a:lnTo>
                <a:lnTo>
                  <a:pt x="123303" y="134683"/>
                </a:lnTo>
                <a:lnTo>
                  <a:pt x="152146" y="134683"/>
                </a:lnTo>
                <a:lnTo>
                  <a:pt x="163338" y="104021"/>
                </a:lnTo>
                <a:lnTo>
                  <a:pt x="246080" y="104021"/>
                </a:lnTo>
                <a:lnTo>
                  <a:pt x="236961" y="81259"/>
                </a:lnTo>
                <a:lnTo>
                  <a:pt x="171615" y="81259"/>
                </a:lnTo>
                <a:lnTo>
                  <a:pt x="189798" y="31413"/>
                </a:lnTo>
                <a:lnTo>
                  <a:pt x="216992" y="31413"/>
                </a:lnTo>
                <a:lnTo>
                  <a:pt x="204407" y="0"/>
                </a:lnTo>
                <a:close/>
              </a:path>
              <a:path w="487045" h="164464">
                <a:moveTo>
                  <a:pt x="246080" y="104021"/>
                </a:moveTo>
                <a:lnTo>
                  <a:pt x="217356" y="104021"/>
                </a:lnTo>
                <a:lnTo>
                  <a:pt x="228988" y="134683"/>
                </a:lnTo>
                <a:lnTo>
                  <a:pt x="258363" y="134683"/>
                </a:lnTo>
                <a:lnTo>
                  <a:pt x="246080" y="104021"/>
                </a:lnTo>
                <a:close/>
              </a:path>
              <a:path w="487045" h="164464">
                <a:moveTo>
                  <a:pt x="216992" y="31413"/>
                </a:moveTo>
                <a:lnTo>
                  <a:pt x="189798" y="31413"/>
                </a:lnTo>
                <a:lnTo>
                  <a:pt x="208514" y="81259"/>
                </a:lnTo>
                <a:lnTo>
                  <a:pt x="236961" y="81259"/>
                </a:lnTo>
                <a:lnTo>
                  <a:pt x="216992" y="31413"/>
                </a:lnTo>
                <a:close/>
              </a:path>
              <a:path w="487045" h="164464">
                <a:moveTo>
                  <a:pt x="365428" y="0"/>
                </a:moveTo>
                <a:lnTo>
                  <a:pt x="274196" y="0"/>
                </a:lnTo>
                <a:lnTo>
                  <a:pt x="274196" y="134683"/>
                </a:lnTo>
                <a:lnTo>
                  <a:pt x="301473" y="134683"/>
                </a:lnTo>
                <a:lnTo>
                  <a:pt x="301473" y="22759"/>
                </a:lnTo>
                <a:lnTo>
                  <a:pt x="365428" y="22759"/>
                </a:lnTo>
                <a:lnTo>
                  <a:pt x="365428" y="0"/>
                </a:lnTo>
                <a:close/>
              </a:path>
              <a:path w="487045" h="164464">
                <a:moveTo>
                  <a:pt x="405277" y="0"/>
                </a:moveTo>
                <a:lnTo>
                  <a:pt x="379882" y="0"/>
                </a:lnTo>
                <a:lnTo>
                  <a:pt x="379882" y="134683"/>
                </a:lnTo>
                <a:lnTo>
                  <a:pt x="406968" y="134683"/>
                </a:lnTo>
                <a:lnTo>
                  <a:pt x="434807" y="89662"/>
                </a:lnTo>
                <a:lnTo>
                  <a:pt x="405277" y="89662"/>
                </a:lnTo>
                <a:lnTo>
                  <a:pt x="405277" y="0"/>
                </a:lnTo>
                <a:close/>
              </a:path>
              <a:path w="487045" h="164464">
                <a:moveTo>
                  <a:pt x="486914" y="46461"/>
                </a:moveTo>
                <a:lnTo>
                  <a:pt x="461519" y="46461"/>
                </a:lnTo>
                <a:lnTo>
                  <a:pt x="461519" y="134683"/>
                </a:lnTo>
                <a:lnTo>
                  <a:pt x="486914" y="134683"/>
                </a:lnTo>
                <a:lnTo>
                  <a:pt x="486914" y="46461"/>
                </a:lnTo>
                <a:close/>
              </a:path>
              <a:path w="487045" h="164464">
                <a:moveTo>
                  <a:pt x="486914" y="0"/>
                </a:moveTo>
                <a:lnTo>
                  <a:pt x="459827" y="0"/>
                </a:lnTo>
                <a:lnTo>
                  <a:pt x="405277" y="89662"/>
                </a:lnTo>
                <a:lnTo>
                  <a:pt x="434807" y="89662"/>
                </a:lnTo>
                <a:lnTo>
                  <a:pt x="461519" y="46461"/>
                </a:lnTo>
                <a:lnTo>
                  <a:pt x="486914" y="46461"/>
                </a:lnTo>
                <a:lnTo>
                  <a:pt x="486914" y="0"/>
                </a:lnTo>
                <a:close/>
              </a:path>
            </a:pathLst>
          </a:custGeom>
          <a:solidFill>
            <a:srgbClr val="1313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7" name="object 77"/>
          <p:cNvSpPr/>
          <p:nvPr/>
        </p:nvSpPr>
        <p:spPr>
          <a:xfrm>
            <a:off x="13717224" y="3993674"/>
            <a:ext cx="1562735" cy="164465"/>
          </a:xfrm>
          <a:custGeom>
            <a:avLst/>
            <a:gdLst/>
            <a:ahLst/>
            <a:cxnLst/>
            <a:rect l="l" t="t" r="r" b="b"/>
            <a:pathLst>
              <a:path w="1562734" h="164464">
                <a:moveTo>
                  <a:pt x="27273" y="0"/>
                </a:moveTo>
                <a:lnTo>
                  <a:pt x="0" y="0"/>
                </a:lnTo>
                <a:lnTo>
                  <a:pt x="0" y="134683"/>
                </a:lnTo>
                <a:lnTo>
                  <a:pt x="95558" y="134683"/>
                </a:lnTo>
                <a:lnTo>
                  <a:pt x="95558" y="164026"/>
                </a:lnTo>
                <a:lnTo>
                  <a:pt x="118317" y="164026"/>
                </a:lnTo>
                <a:lnTo>
                  <a:pt x="118317" y="111923"/>
                </a:lnTo>
                <a:lnTo>
                  <a:pt x="27273" y="111923"/>
                </a:lnTo>
                <a:lnTo>
                  <a:pt x="27273" y="0"/>
                </a:lnTo>
                <a:close/>
              </a:path>
              <a:path w="1562734" h="164464">
                <a:moveTo>
                  <a:pt x="107031" y="0"/>
                </a:moveTo>
                <a:lnTo>
                  <a:pt x="79757" y="0"/>
                </a:lnTo>
                <a:lnTo>
                  <a:pt x="79757" y="111923"/>
                </a:lnTo>
                <a:lnTo>
                  <a:pt x="107031" y="111923"/>
                </a:lnTo>
                <a:lnTo>
                  <a:pt x="107031" y="0"/>
                </a:lnTo>
                <a:close/>
              </a:path>
              <a:path w="1562734" h="164464">
                <a:moveTo>
                  <a:pt x="204407" y="0"/>
                </a:moveTo>
                <a:lnTo>
                  <a:pt x="175596" y="0"/>
                </a:lnTo>
                <a:lnTo>
                  <a:pt x="123303" y="134683"/>
                </a:lnTo>
                <a:lnTo>
                  <a:pt x="152146" y="134683"/>
                </a:lnTo>
                <a:lnTo>
                  <a:pt x="163338" y="104021"/>
                </a:lnTo>
                <a:lnTo>
                  <a:pt x="246081" y="104021"/>
                </a:lnTo>
                <a:lnTo>
                  <a:pt x="236962" y="81259"/>
                </a:lnTo>
                <a:lnTo>
                  <a:pt x="171615" y="81259"/>
                </a:lnTo>
                <a:lnTo>
                  <a:pt x="189798" y="31413"/>
                </a:lnTo>
                <a:lnTo>
                  <a:pt x="216992" y="31413"/>
                </a:lnTo>
                <a:lnTo>
                  <a:pt x="204407" y="0"/>
                </a:lnTo>
                <a:close/>
              </a:path>
              <a:path w="1562734" h="164464">
                <a:moveTo>
                  <a:pt x="246081" y="104021"/>
                </a:moveTo>
                <a:lnTo>
                  <a:pt x="217356" y="104021"/>
                </a:lnTo>
                <a:lnTo>
                  <a:pt x="228988" y="134683"/>
                </a:lnTo>
                <a:lnTo>
                  <a:pt x="258364" y="134683"/>
                </a:lnTo>
                <a:lnTo>
                  <a:pt x="246081" y="104021"/>
                </a:lnTo>
                <a:close/>
              </a:path>
              <a:path w="1562734" h="164464">
                <a:moveTo>
                  <a:pt x="216992" y="31413"/>
                </a:moveTo>
                <a:lnTo>
                  <a:pt x="189798" y="31413"/>
                </a:lnTo>
                <a:lnTo>
                  <a:pt x="208514" y="81259"/>
                </a:lnTo>
                <a:lnTo>
                  <a:pt x="236962" y="81259"/>
                </a:lnTo>
                <a:lnTo>
                  <a:pt x="216992" y="31413"/>
                </a:lnTo>
                <a:close/>
              </a:path>
              <a:path w="1562734" h="164464">
                <a:moveTo>
                  <a:pt x="365428" y="0"/>
                </a:moveTo>
                <a:lnTo>
                  <a:pt x="274196" y="0"/>
                </a:lnTo>
                <a:lnTo>
                  <a:pt x="274196" y="134683"/>
                </a:lnTo>
                <a:lnTo>
                  <a:pt x="301475" y="134683"/>
                </a:lnTo>
                <a:lnTo>
                  <a:pt x="301475" y="22759"/>
                </a:lnTo>
                <a:lnTo>
                  <a:pt x="365428" y="22759"/>
                </a:lnTo>
                <a:lnTo>
                  <a:pt x="365428" y="0"/>
                </a:lnTo>
                <a:close/>
              </a:path>
              <a:path w="1562734" h="164464">
                <a:moveTo>
                  <a:pt x="405277" y="0"/>
                </a:moveTo>
                <a:lnTo>
                  <a:pt x="379882" y="0"/>
                </a:lnTo>
                <a:lnTo>
                  <a:pt x="379882" y="134683"/>
                </a:lnTo>
                <a:lnTo>
                  <a:pt x="406968" y="134683"/>
                </a:lnTo>
                <a:lnTo>
                  <a:pt x="434807" y="89662"/>
                </a:lnTo>
                <a:lnTo>
                  <a:pt x="405277" y="89662"/>
                </a:lnTo>
                <a:lnTo>
                  <a:pt x="405277" y="0"/>
                </a:lnTo>
                <a:close/>
              </a:path>
              <a:path w="1562734" h="164464">
                <a:moveTo>
                  <a:pt x="486914" y="46461"/>
                </a:moveTo>
                <a:lnTo>
                  <a:pt x="461519" y="46461"/>
                </a:lnTo>
                <a:lnTo>
                  <a:pt x="461519" y="134683"/>
                </a:lnTo>
                <a:lnTo>
                  <a:pt x="486914" y="134683"/>
                </a:lnTo>
                <a:lnTo>
                  <a:pt x="486914" y="46461"/>
                </a:lnTo>
                <a:close/>
              </a:path>
              <a:path w="1562734" h="164464">
                <a:moveTo>
                  <a:pt x="486914" y="0"/>
                </a:moveTo>
                <a:lnTo>
                  <a:pt x="459827" y="0"/>
                </a:lnTo>
                <a:lnTo>
                  <a:pt x="405277" y="89662"/>
                </a:lnTo>
                <a:lnTo>
                  <a:pt x="434807" y="89662"/>
                </a:lnTo>
                <a:lnTo>
                  <a:pt x="461519" y="46461"/>
                </a:lnTo>
                <a:lnTo>
                  <a:pt x="486914" y="46461"/>
                </a:lnTo>
                <a:lnTo>
                  <a:pt x="486914" y="0"/>
                </a:lnTo>
                <a:close/>
              </a:path>
              <a:path w="1562734" h="164464">
                <a:moveTo>
                  <a:pt x="623540" y="37054"/>
                </a:moveTo>
                <a:lnTo>
                  <a:pt x="566981" y="37054"/>
                </a:lnTo>
                <a:lnTo>
                  <a:pt x="566981" y="134683"/>
                </a:lnTo>
                <a:lnTo>
                  <a:pt x="628495" y="134683"/>
                </a:lnTo>
                <a:lnTo>
                  <a:pt x="636177" y="134237"/>
                </a:lnTo>
                <a:lnTo>
                  <a:pt x="660934" y="118130"/>
                </a:lnTo>
                <a:lnTo>
                  <a:pt x="592754" y="118130"/>
                </a:lnTo>
                <a:lnTo>
                  <a:pt x="592754" y="93301"/>
                </a:lnTo>
                <a:lnTo>
                  <a:pt x="655994" y="93301"/>
                </a:lnTo>
                <a:lnTo>
                  <a:pt x="653323" y="89632"/>
                </a:lnTo>
                <a:lnTo>
                  <a:pt x="648309" y="86559"/>
                </a:lnTo>
                <a:lnTo>
                  <a:pt x="641598" y="84899"/>
                </a:lnTo>
                <a:lnTo>
                  <a:pt x="646365" y="83549"/>
                </a:lnTo>
                <a:lnTo>
                  <a:pt x="650346" y="80853"/>
                </a:lnTo>
                <a:lnTo>
                  <a:pt x="652811" y="77688"/>
                </a:lnTo>
                <a:lnTo>
                  <a:pt x="592754" y="77688"/>
                </a:lnTo>
                <a:lnTo>
                  <a:pt x="592754" y="53607"/>
                </a:lnTo>
                <a:lnTo>
                  <a:pt x="658031" y="53607"/>
                </a:lnTo>
                <a:lnTo>
                  <a:pt x="655328" y="47621"/>
                </a:lnTo>
                <a:lnTo>
                  <a:pt x="649561" y="43388"/>
                </a:lnTo>
                <a:lnTo>
                  <a:pt x="644694" y="40613"/>
                </a:lnTo>
                <a:lnTo>
                  <a:pt x="638738" y="38635"/>
                </a:lnTo>
                <a:lnTo>
                  <a:pt x="631689" y="37449"/>
                </a:lnTo>
                <a:lnTo>
                  <a:pt x="623540" y="37054"/>
                </a:lnTo>
                <a:close/>
              </a:path>
              <a:path w="1562734" h="164464">
                <a:moveTo>
                  <a:pt x="655994" y="93301"/>
                </a:moveTo>
                <a:lnTo>
                  <a:pt x="617269" y="93301"/>
                </a:lnTo>
                <a:lnTo>
                  <a:pt x="624826" y="94208"/>
                </a:lnTo>
                <a:lnTo>
                  <a:pt x="628681" y="96027"/>
                </a:lnTo>
                <a:lnTo>
                  <a:pt x="632570" y="97816"/>
                </a:lnTo>
                <a:lnTo>
                  <a:pt x="634513" y="101105"/>
                </a:lnTo>
                <a:lnTo>
                  <a:pt x="634513" y="110512"/>
                </a:lnTo>
                <a:lnTo>
                  <a:pt x="632821" y="113677"/>
                </a:lnTo>
                <a:lnTo>
                  <a:pt x="626050" y="117252"/>
                </a:lnTo>
                <a:lnTo>
                  <a:pt x="620657" y="118130"/>
                </a:lnTo>
                <a:lnTo>
                  <a:pt x="660934" y="118130"/>
                </a:lnTo>
                <a:lnTo>
                  <a:pt x="661600" y="116658"/>
                </a:lnTo>
                <a:lnTo>
                  <a:pt x="661600" y="103676"/>
                </a:lnTo>
                <a:lnTo>
                  <a:pt x="659941" y="98723"/>
                </a:lnTo>
                <a:lnTo>
                  <a:pt x="655994" y="93301"/>
                </a:lnTo>
                <a:close/>
              </a:path>
              <a:path w="1562734" h="164464">
                <a:moveTo>
                  <a:pt x="658031" y="53607"/>
                </a:moveTo>
                <a:lnTo>
                  <a:pt x="618087" y="53607"/>
                </a:lnTo>
                <a:lnTo>
                  <a:pt x="624041" y="54486"/>
                </a:lnTo>
                <a:lnTo>
                  <a:pt x="630751" y="57999"/>
                </a:lnTo>
                <a:lnTo>
                  <a:pt x="632443" y="60915"/>
                </a:lnTo>
                <a:lnTo>
                  <a:pt x="632443" y="69411"/>
                </a:lnTo>
                <a:lnTo>
                  <a:pt x="630626" y="72608"/>
                </a:lnTo>
                <a:lnTo>
                  <a:pt x="623415" y="76683"/>
                </a:lnTo>
                <a:lnTo>
                  <a:pt x="617583" y="77688"/>
                </a:lnTo>
                <a:lnTo>
                  <a:pt x="652811" y="77688"/>
                </a:lnTo>
                <a:lnTo>
                  <a:pt x="656647" y="72763"/>
                </a:lnTo>
                <a:lnTo>
                  <a:pt x="658216" y="68000"/>
                </a:lnTo>
                <a:lnTo>
                  <a:pt x="658216" y="54018"/>
                </a:lnTo>
                <a:lnTo>
                  <a:pt x="658031" y="53607"/>
                </a:lnTo>
                <a:close/>
              </a:path>
              <a:path w="1562734" h="164464">
                <a:moveTo>
                  <a:pt x="820270" y="37054"/>
                </a:moveTo>
                <a:lnTo>
                  <a:pt x="733553" y="37054"/>
                </a:lnTo>
                <a:lnTo>
                  <a:pt x="733553" y="134683"/>
                </a:lnTo>
                <a:lnTo>
                  <a:pt x="759322" y="134683"/>
                </a:lnTo>
                <a:lnTo>
                  <a:pt x="759322" y="57934"/>
                </a:lnTo>
                <a:lnTo>
                  <a:pt x="820270" y="57934"/>
                </a:lnTo>
                <a:lnTo>
                  <a:pt x="820270" y="37054"/>
                </a:lnTo>
                <a:close/>
              </a:path>
              <a:path w="1562734" h="164464">
                <a:moveTo>
                  <a:pt x="820270" y="57934"/>
                </a:moveTo>
                <a:lnTo>
                  <a:pt x="794498" y="57934"/>
                </a:lnTo>
                <a:lnTo>
                  <a:pt x="794498" y="134683"/>
                </a:lnTo>
                <a:lnTo>
                  <a:pt x="820270" y="134683"/>
                </a:lnTo>
                <a:lnTo>
                  <a:pt x="820270" y="57934"/>
                </a:lnTo>
                <a:close/>
              </a:path>
              <a:path w="1562734" h="164464">
                <a:moveTo>
                  <a:pt x="837575" y="115779"/>
                </a:moveTo>
                <a:lnTo>
                  <a:pt x="837010" y="115779"/>
                </a:lnTo>
                <a:lnTo>
                  <a:pt x="837010" y="134744"/>
                </a:lnTo>
                <a:lnTo>
                  <a:pt x="843749" y="135813"/>
                </a:lnTo>
                <a:lnTo>
                  <a:pt x="849207" y="136375"/>
                </a:lnTo>
                <a:lnTo>
                  <a:pt x="860240" y="136375"/>
                </a:lnTo>
                <a:lnTo>
                  <a:pt x="880310" y="116248"/>
                </a:lnTo>
                <a:lnTo>
                  <a:pt x="846132" y="116248"/>
                </a:lnTo>
                <a:lnTo>
                  <a:pt x="844034" y="116154"/>
                </a:lnTo>
                <a:lnTo>
                  <a:pt x="841338" y="115967"/>
                </a:lnTo>
                <a:lnTo>
                  <a:pt x="837575" y="115779"/>
                </a:lnTo>
                <a:close/>
              </a:path>
              <a:path w="1562734" h="164464">
                <a:moveTo>
                  <a:pt x="941598" y="57934"/>
                </a:moveTo>
                <a:lnTo>
                  <a:pt x="915828" y="57934"/>
                </a:lnTo>
                <a:lnTo>
                  <a:pt x="915828" y="134683"/>
                </a:lnTo>
                <a:lnTo>
                  <a:pt x="941598" y="134683"/>
                </a:lnTo>
                <a:lnTo>
                  <a:pt x="941598" y="57934"/>
                </a:lnTo>
                <a:close/>
              </a:path>
              <a:path w="1562734" h="164464">
                <a:moveTo>
                  <a:pt x="941598" y="37054"/>
                </a:moveTo>
                <a:lnTo>
                  <a:pt x="855254" y="37054"/>
                </a:lnTo>
                <a:lnTo>
                  <a:pt x="855254" y="104084"/>
                </a:lnTo>
                <a:lnTo>
                  <a:pt x="854848" y="110481"/>
                </a:lnTo>
                <a:lnTo>
                  <a:pt x="853988" y="113018"/>
                </a:lnTo>
                <a:lnTo>
                  <a:pt x="853249" y="115088"/>
                </a:lnTo>
                <a:lnTo>
                  <a:pt x="851118" y="116248"/>
                </a:lnTo>
                <a:lnTo>
                  <a:pt x="880310" y="116248"/>
                </a:lnTo>
                <a:lnTo>
                  <a:pt x="880840" y="113018"/>
                </a:lnTo>
                <a:lnTo>
                  <a:pt x="880840" y="57934"/>
                </a:lnTo>
                <a:lnTo>
                  <a:pt x="941598" y="57934"/>
                </a:lnTo>
                <a:lnTo>
                  <a:pt x="941598" y="37054"/>
                </a:lnTo>
                <a:close/>
              </a:path>
              <a:path w="1562734" h="164464">
                <a:moveTo>
                  <a:pt x="1046005" y="54738"/>
                </a:moveTo>
                <a:lnTo>
                  <a:pt x="1010818" y="54738"/>
                </a:lnTo>
                <a:lnTo>
                  <a:pt x="1015458" y="55803"/>
                </a:lnTo>
                <a:lnTo>
                  <a:pt x="1017935" y="57934"/>
                </a:lnTo>
                <a:lnTo>
                  <a:pt x="1020384" y="60098"/>
                </a:lnTo>
                <a:lnTo>
                  <a:pt x="1021604" y="63673"/>
                </a:lnTo>
                <a:lnTo>
                  <a:pt x="1021604" y="71291"/>
                </a:lnTo>
                <a:lnTo>
                  <a:pt x="1017425" y="72783"/>
                </a:lnTo>
                <a:lnTo>
                  <a:pt x="1011853" y="74340"/>
                </a:lnTo>
                <a:lnTo>
                  <a:pt x="1004895" y="75955"/>
                </a:lnTo>
                <a:lnTo>
                  <a:pt x="987620" y="79348"/>
                </a:lnTo>
                <a:lnTo>
                  <a:pt x="980786" y="81357"/>
                </a:lnTo>
                <a:lnTo>
                  <a:pt x="961034" y="116626"/>
                </a:lnTo>
                <a:lnTo>
                  <a:pt x="963917" y="123524"/>
                </a:lnTo>
                <a:lnTo>
                  <a:pt x="975455" y="134402"/>
                </a:lnTo>
                <a:lnTo>
                  <a:pt x="983357" y="137128"/>
                </a:lnTo>
                <a:lnTo>
                  <a:pt x="999031" y="137128"/>
                </a:lnTo>
                <a:lnTo>
                  <a:pt x="1004360" y="136029"/>
                </a:lnTo>
                <a:lnTo>
                  <a:pt x="1014393" y="131706"/>
                </a:lnTo>
                <a:lnTo>
                  <a:pt x="1019098" y="128477"/>
                </a:lnTo>
                <a:lnTo>
                  <a:pt x="1023486" y="124150"/>
                </a:lnTo>
                <a:lnTo>
                  <a:pt x="1048354" y="124150"/>
                </a:lnTo>
                <a:lnTo>
                  <a:pt x="1047301" y="118883"/>
                </a:lnTo>
                <a:lnTo>
                  <a:pt x="996962" y="118883"/>
                </a:lnTo>
                <a:lnTo>
                  <a:pt x="993545" y="117565"/>
                </a:lnTo>
                <a:lnTo>
                  <a:pt x="988152" y="112298"/>
                </a:lnTo>
                <a:lnTo>
                  <a:pt x="986806" y="109195"/>
                </a:lnTo>
                <a:lnTo>
                  <a:pt x="986806" y="101890"/>
                </a:lnTo>
                <a:lnTo>
                  <a:pt x="1013075" y="90446"/>
                </a:lnTo>
                <a:lnTo>
                  <a:pt x="1018313" y="89129"/>
                </a:lnTo>
                <a:lnTo>
                  <a:pt x="1021604" y="88035"/>
                </a:lnTo>
                <a:lnTo>
                  <a:pt x="1046805" y="88035"/>
                </a:lnTo>
                <a:lnTo>
                  <a:pt x="1046913" y="79348"/>
                </a:lnTo>
                <a:lnTo>
                  <a:pt x="1046998" y="61323"/>
                </a:lnTo>
                <a:lnTo>
                  <a:pt x="1046005" y="54738"/>
                </a:lnTo>
                <a:close/>
              </a:path>
              <a:path w="1562734" h="164464">
                <a:moveTo>
                  <a:pt x="1048354" y="124150"/>
                </a:moveTo>
                <a:lnTo>
                  <a:pt x="1023486" y="124150"/>
                </a:lnTo>
                <a:lnTo>
                  <a:pt x="1023674" y="124621"/>
                </a:lnTo>
                <a:lnTo>
                  <a:pt x="1024004" y="125686"/>
                </a:lnTo>
                <a:lnTo>
                  <a:pt x="1024394" y="127160"/>
                </a:lnTo>
                <a:lnTo>
                  <a:pt x="1025366" y="130482"/>
                </a:lnTo>
                <a:lnTo>
                  <a:pt x="1026212" y="132991"/>
                </a:lnTo>
                <a:lnTo>
                  <a:pt x="1026871" y="134683"/>
                </a:lnTo>
                <a:lnTo>
                  <a:pt x="1052456" y="134683"/>
                </a:lnTo>
                <a:lnTo>
                  <a:pt x="1050198" y="130042"/>
                </a:lnTo>
                <a:lnTo>
                  <a:pt x="1048648" y="125622"/>
                </a:lnTo>
                <a:lnTo>
                  <a:pt x="1048354" y="124150"/>
                </a:lnTo>
                <a:close/>
              </a:path>
              <a:path w="1562734" h="164464">
                <a:moveTo>
                  <a:pt x="1046805" y="88035"/>
                </a:moveTo>
                <a:lnTo>
                  <a:pt x="1021604" y="88035"/>
                </a:lnTo>
                <a:lnTo>
                  <a:pt x="1021604" y="99349"/>
                </a:lnTo>
                <a:lnTo>
                  <a:pt x="1021259" y="103550"/>
                </a:lnTo>
                <a:lnTo>
                  <a:pt x="1020603" y="105746"/>
                </a:lnTo>
                <a:lnTo>
                  <a:pt x="1019630" y="109131"/>
                </a:lnTo>
                <a:lnTo>
                  <a:pt x="1017560" y="111953"/>
                </a:lnTo>
                <a:lnTo>
                  <a:pt x="1014458" y="114303"/>
                </a:lnTo>
                <a:lnTo>
                  <a:pt x="1010224" y="117345"/>
                </a:lnTo>
                <a:lnTo>
                  <a:pt x="1005771" y="118883"/>
                </a:lnTo>
                <a:lnTo>
                  <a:pt x="1047301" y="118883"/>
                </a:lnTo>
                <a:lnTo>
                  <a:pt x="1047037" y="117565"/>
                </a:lnTo>
                <a:lnTo>
                  <a:pt x="1046694" y="112298"/>
                </a:lnTo>
                <a:lnTo>
                  <a:pt x="1046805" y="88035"/>
                </a:lnTo>
                <a:close/>
              </a:path>
              <a:path w="1562734" h="164464">
                <a:moveTo>
                  <a:pt x="1005930" y="34984"/>
                </a:moveTo>
                <a:lnTo>
                  <a:pt x="966301" y="53486"/>
                </a:lnTo>
                <a:lnTo>
                  <a:pt x="963669" y="63014"/>
                </a:lnTo>
                <a:lnTo>
                  <a:pt x="986993" y="67155"/>
                </a:lnTo>
                <a:lnTo>
                  <a:pt x="988592" y="62543"/>
                </a:lnTo>
                <a:lnTo>
                  <a:pt x="990662" y="59314"/>
                </a:lnTo>
                <a:lnTo>
                  <a:pt x="993264" y="57495"/>
                </a:lnTo>
                <a:lnTo>
                  <a:pt x="995834" y="55645"/>
                </a:lnTo>
                <a:lnTo>
                  <a:pt x="999406" y="54738"/>
                </a:lnTo>
                <a:lnTo>
                  <a:pt x="1046005" y="54738"/>
                </a:lnTo>
                <a:lnTo>
                  <a:pt x="1045839" y="53640"/>
                </a:lnTo>
                <a:lnTo>
                  <a:pt x="1014011" y="35238"/>
                </a:lnTo>
                <a:lnTo>
                  <a:pt x="1005930" y="34984"/>
                </a:lnTo>
                <a:close/>
              </a:path>
              <a:path w="1562734" h="164464">
                <a:moveTo>
                  <a:pt x="1114059" y="34984"/>
                </a:moveTo>
                <a:lnTo>
                  <a:pt x="1073964" y="55881"/>
                </a:lnTo>
                <a:lnTo>
                  <a:pt x="1066783" y="86151"/>
                </a:lnTo>
                <a:lnTo>
                  <a:pt x="1067577" y="97468"/>
                </a:lnTo>
                <a:lnTo>
                  <a:pt x="1094387" y="133746"/>
                </a:lnTo>
                <a:lnTo>
                  <a:pt x="1113591" y="137128"/>
                </a:lnTo>
                <a:lnTo>
                  <a:pt x="1122538" y="136570"/>
                </a:lnTo>
                <a:lnTo>
                  <a:pt x="1153500" y="116060"/>
                </a:lnTo>
                <a:lnTo>
                  <a:pt x="1108227" y="116060"/>
                </a:lnTo>
                <a:lnTo>
                  <a:pt x="1103025" y="113677"/>
                </a:lnTo>
                <a:lnTo>
                  <a:pt x="1095249" y="104084"/>
                </a:lnTo>
                <a:lnTo>
                  <a:pt x="1093304" y="95900"/>
                </a:lnTo>
                <a:lnTo>
                  <a:pt x="1093304" y="73861"/>
                </a:lnTo>
                <a:lnTo>
                  <a:pt x="1095217" y="66431"/>
                </a:lnTo>
                <a:lnTo>
                  <a:pt x="1102866" y="57528"/>
                </a:lnTo>
                <a:lnTo>
                  <a:pt x="1108007" y="55303"/>
                </a:lnTo>
                <a:lnTo>
                  <a:pt x="1152972" y="55303"/>
                </a:lnTo>
                <a:lnTo>
                  <a:pt x="1151380" y="52336"/>
                </a:lnTo>
                <a:lnTo>
                  <a:pt x="1122494" y="35466"/>
                </a:lnTo>
                <a:lnTo>
                  <a:pt x="1114059" y="34984"/>
                </a:lnTo>
                <a:close/>
              </a:path>
              <a:path w="1562734" h="164464">
                <a:moveTo>
                  <a:pt x="1133373" y="97438"/>
                </a:moveTo>
                <a:lnTo>
                  <a:pt x="1132088" y="104274"/>
                </a:lnTo>
                <a:lnTo>
                  <a:pt x="1129892" y="109070"/>
                </a:lnTo>
                <a:lnTo>
                  <a:pt x="1123652" y="114649"/>
                </a:lnTo>
                <a:lnTo>
                  <a:pt x="1119639" y="116060"/>
                </a:lnTo>
                <a:lnTo>
                  <a:pt x="1153500" y="116060"/>
                </a:lnTo>
                <a:lnTo>
                  <a:pt x="1156339" y="109977"/>
                </a:lnTo>
                <a:lnTo>
                  <a:pt x="1158768" y="101765"/>
                </a:lnTo>
                <a:lnTo>
                  <a:pt x="1133373" y="97438"/>
                </a:lnTo>
                <a:close/>
              </a:path>
              <a:path w="1562734" h="164464">
                <a:moveTo>
                  <a:pt x="1152972" y="55303"/>
                </a:moveTo>
                <a:lnTo>
                  <a:pt x="1119264" y="55303"/>
                </a:lnTo>
                <a:lnTo>
                  <a:pt x="1123181" y="56588"/>
                </a:lnTo>
                <a:lnTo>
                  <a:pt x="1129266" y="61697"/>
                </a:lnTo>
                <a:lnTo>
                  <a:pt x="1131209" y="65491"/>
                </a:lnTo>
                <a:lnTo>
                  <a:pt x="1132055" y="70538"/>
                </a:lnTo>
                <a:lnTo>
                  <a:pt x="1157450" y="66024"/>
                </a:lnTo>
                <a:lnTo>
                  <a:pt x="1154781" y="58676"/>
                </a:lnTo>
                <a:lnTo>
                  <a:pt x="1152972" y="55303"/>
                </a:lnTo>
                <a:close/>
              </a:path>
              <a:path w="1562734" h="164464">
                <a:moveTo>
                  <a:pt x="1222380" y="57934"/>
                </a:moveTo>
                <a:lnTo>
                  <a:pt x="1196606" y="57934"/>
                </a:lnTo>
                <a:lnTo>
                  <a:pt x="1196606" y="134683"/>
                </a:lnTo>
                <a:lnTo>
                  <a:pt x="1222380" y="134683"/>
                </a:lnTo>
                <a:lnTo>
                  <a:pt x="1222380" y="57934"/>
                </a:lnTo>
                <a:close/>
              </a:path>
              <a:path w="1562734" h="164464">
                <a:moveTo>
                  <a:pt x="1253605" y="37054"/>
                </a:moveTo>
                <a:lnTo>
                  <a:pt x="1165385" y="37054"/>
                </a:lnTo>
                <a:lnTo>
                  <a:pt x="1165385" y="57934"/>
                </a:lnTo>
                <a:lnTo>
                  <a:pt x="1253605" y="57934"/>
                </a:lnTo>
                <a:lnTo>
                  <a:pt x="1253605" y="37054"/>
                </a:lnTo>
                <a:close/>
              </a:path>
              <a:path w="1562734" h="164464">
                <a:moveTo>
                  <a:pt x="1293230" y="37054"/>
                </a:moveTo>
                <a:lnTo>
                  <a:pt x="1268402" y="37054"/>
                </a:lnTo>
                <a:lnTo>
                  <a:pt x="1268402" y="134683"/>
                </a:lnTo>
                <a:lnTo>
                  <a:pt x="1293230" y="134683"/>
                </a:lnTo>
                <a:lnTo>
                  <a:pt x="1316694" y="98409"/>
                </a:lnTo>
                <a:lnTo>
                  <a:pt x="1293230" y="98409"/>
                </a:lnTo>
                <a:lnTo>
                  <a:pt x="1293230" y="37054"/>
                </a:lnTo>
                <a:close/>
              </a:path>
              <a:path w="1562734" h="164464">
                <a:moveTo>
                  <a:pt x="1358319" y="72450"/>
                </a:moveTo>
                <a:lnTo>
                  <a:pt x="1333486" y="72450"/>
                </a:lnTo>
                <a:lnTo>
                  <a:pt x="1333486" y="134683"/>
                </a:lnTo>
                <a:lnTo>
                  <a:pt x="1358319" y="134683"/>
                </a:lnTo>
                <a:lnTo>
                  <a:pt x="1358319" y="72450"/>
                </a:lnTo>
                <a:close/>
              </a:path>
              <a:path w="1562734" h="164464">
                <a:moveTo>
                  <a:pt x="1358319" y="37054"/>
                </a:moveTo>
                <a:lnTo>
                  <a:pt x="1332924" y="37054"/>
                </a:lnTo>
                <a:lnTo>
                  <a:pt x="1293230" y="98409"/>
                </a:lnTo>
                <a:lnTo>
                  <a:pt x="1316694" y="98409"/>
                </a:lnTo>
                <a:lnTo>
                  <a:pt x="1333486" y="72450"/>
                </a:lnTo>
                <a:lnTo>
                  <a:pt x="1358319" y="72450"/>
                </a:lnTo>
                <a:lnTo>
                  <a:pt x="1358319" y="37054"/>
                </a:lnTo>
                <a:close/>
              </a:path>
              <a:path w="1562734" h="164464">
                <a:moveTo>
                  <a:pt x="1409421" y="37054"/>
                </a:moveTo>
                <a:lnTo>
                  <a:pt x="1383652" y="37054"/>
                </a:lnTo>
                <a:lnTo>
                  <a:pt x="1383652" y="134683"/>
                </a:lnTo>
                <a:lnTo>
                  <a:pt x="1409421" y="134683"/>
                </a:lnTo>
                <a:lnTo>
                  <a:pt x="1409421" y="92923"/>
                </a:lnTo>
                <a:lnTo>
                  <a:pt x="1441735" y="92923"/>
                </a:lnTo>
                <a:lnTo>
                  <a:pt x="1440647" y="91547"/>
                </a:lnTo>
                <a:lnTo>
                  <a:pt x="1435239" y="87124"/>
                </a:lnTo>
                <a:lnTo>
                  <a:pt x="1429362" y="84521"/>
                </a:lnTo>
                <a:lnTo>
                  <a:pt x="1435003" y="82450"/>
                </a:lnTo>
                <a:lnTo>
                  <a:pt x="1439336" y="76936"/>
                </a:lnTo>
                <a:lnTo>
                  <a:pt x="1409421" y="76936"/>
                </a:lnTo>
                <a:lnTo>
                  <a:pt x="1409421" y="37054"/>
                </a:lnTo>
                <a:close/>
              </a:path>
              <a:path w="1562734" h="164464">
                <a:moveTo>
                  <a:pt x="1441735" y="92923"/>
                </a:moveTo>
                <a:lnTo>
                  <a:pt x="1413215" y="92923"/>
                </a:lnTo>
                <a:lnTo>
                  <a:pt x="1416099" y="93737"/>
                </a:lnTo>
                <a:lnTo>
                  <a:pt x="1419955" y="96998"/>
                </a:lnTo>
                <a:lnTo>
                  <a:pt x="1422245" y="100667"/>
                </a:lnTo>
                <a:lnTo>
                  <a:pt x="1424922" y="106466"/>
                </a:lnTo>
                <a:lnTo>
                  <a:pt x="1437731" y="134683"/>
                </a:lnTo>
                <a:lnTo>
                  <a:pt x="1465477" y="134683"/>
                </a:lnTo>
                <a:lnTo>
                  <a:pt x="1450292" y="106372"/>
                </a:lnTo>
                <a:lnTo>
                  <a:pt x="1450054" y="105840"/>
                </a:lnTo>
                <a:lnTo>
                  <a:pt x="1445585" y="97787"/>
                </a:lnTo>
                <a:lnTo>
                  <a:pt x="1441735" y="92923"/>
                </a:lnTo>
                <a:close/>
              </a:path>
              <a:path w="1562734" h="164464">
                <a:moveTo>
                  <a:pt x="1453283" y="36489"/>
                </a:moveTo>
                <a:lnTo>
                  <a:pt x="1444910" y="36489"/>
                </a:lnTo>
                <a:lnTo>
                  <a:pt x="1439769" y="37839"/>
                </a:lnTo>
                <a:lnTo>
                  <a:pt x="1431899" y="43233"/>
                </a:lnTo>
                <a:lnTo>
                  <a:pt x="1428296" y="49345"/>
                </a:lnTo>
                <a:lnTo>
                  <a:pt x="1422463" y="66182"/>
                </a:lnTo>
                <a:lnTo>
                  <a:pt x="1420300" y="70852"/>
                </a:lnTo>
                <a:lnTo>
                  <a:pt x="1416758" y="75117"/>
                </a:lnTo>
                <a:lnTo>
                  <a:pt x="1413715" y="76432"/>
                </a:lnTo>
                <a:lnTo>
                  <a:pt x="1409421" y="76936"/>
                </a:lnTo>
                <a:lnTo>
                  <a:pt x="1439336" y="76936"/>
                </a:lnTo>
                <a:lnTo>
                  <a:pt x="1442372" y="67936"/>
                </a:lnTo>
                <a:lnTo>
                  <a:pt x="1444567" y="61258"/>
                </a:lnTo>
                <a:lnTo>
                  <a:pt x="1446634" y="57247"/>
                </a:lnTo>
                <a:lnTo>
                  <a:pt x="1448549" y="55897"/>
                </a:lnTo>
                <a:lnTo>
                  <a:pt x="1450428" y="54612"/>
                </a:lnTo>
                <a:lnTo>
                  <a:pt x="1454788" y="53986"/>
                </a:lnTo>
                <a:lnTo>
                  <a:pt x="1461621" y="53986"/>
                </a:lnTo>
                <a:lnTo>
                  <a:pt x="1461527" y="36962"/>
                </a:lnTo>
                <a:lnTo>
                  <a:pt x="1456667" y="36648"/>
                </a:lnTo>
                <a:lnTo>
                  <a:pt x="1453283" y="36489"/>
                </a:lnTo>
                <a:close/>
              </a:path>
              <a:path w="1562734" h="164464">
                <a:moveTo>
                  <a:pt x="1516110" y="34984"/>
                </a:moveTo>
                <a:lnTo>
                  <a:pt x="1478531" y="56279"/>
                </a:lnTo>
                <a:lnTo>
                  <a:pt x="1471402" y="86777"/>
                </a:lnTo>
                <a:lnTo>
                  <a:pt x="1472007" y="96519"/>
                </a:lnTo>
                <a:lnTo>
                  <a:pt x="1496569" y="132967"/>
                </a:lnTo>
                <a:lnTo>
                  <a:pt x="1518710" y="137128"/>
                </a:lnTo>
                <a:lnTo>
                  <a:pt x="1526399" y="136664"/>
                </a:lnTo>
                <a:lnTo>
                  <a:pt x="1556500" y="117753"/>
                </a:lnTo>
                <a:lnTo>
                  <a:pt x="1513069" y="117753"/>
                </a:lnTo>
                <a:lnTo>
                  <a:pt x="1508114" y="115622"/>
                </a:lnTo>
                <a:lnTo>
                  <a:pt x="1500184" y="107092"/>
                </a:lnTo>
                <a:lnTo>
                  <a:pt x="1498114" y="101138"/>
                </a:lnTo>
                <a:lnTo>
                  <a:pt x="1497926" y="93488"/>
                </a:lnTo>
                <a:lnTo>
                  <a:pt x="1562446" y="93488"/>
                </a:lnTo>
                <a:lnTo>
                  <a:pt x="1561906" y="79586"/>
                </a:lnTo>
                <a:lnTo>
                  <a:pt x="1561561" y="77688"/>
                </a:lnTo>
                <a:lnTo>
                  <a:pt x="1498395" y="77688"/>
                </a:lnTo>
                <a:lnTo>
                  <a:pt x="1498334" y="70632"/>
                </a:lnTo>
                <a:lnTo>
                  <a:pt x="1500120" y="65020"/>
                </a:lnTo>
                <a:lnTo>
                  <a:pt x="1507456" y="56808"/>
                </a:lnTo>
                <a:lnTo>
                  <a:pt x="1512096" y="54738"/>
                </a:lnTo>
                <a:lnTo>
                  <a:pt x="1554030" y="54738"/>
                </a:lnTo>
                <a:lnTo>
                  <a:pt x="1550440" y="49377"/>
                </a:lnTo>
                <a:lnTo>
                  <a:pt x="1543568" y="43081"/>
                </a:lnTo>
                <a:lnTo>
                  <a:pt x="1535555" y="38583"/>
                </a:lnTo>
                <a:lnTo>
                  <a:pt x="1526403" y="35884"/>
                </a:lnTo>
                <a:lnTo>
                  <a:pt x="1516110" y="34984"/>
                </a:lnTo>
                <a:close/>
              </a:path>
              <a:path w="1562734" h="164464">
                <a:moveTo>
                  <a:pt x="1535360" y="103835"/>
                </a:moveTo>
                <a:lnTo>
                  <a:pt x="1533949" y="108723"/>
                </a:lnTo>
                <a:lnTo>
                  <a:pt x="1531879" y="112266"/>
                </a:lnTo>
                <a:lnTo>
                  <a:pt x="1526392" y="116658"/>
                </a:lnTo>
                <a:lnTo>
                  <a:pt x="1523008" y="117753"/>
                </a:lnTo>
                <a:lnTo>
                  <a:pt x="1556500" y="117753"/>
                </a:lnTo>
                <a:lnTo>
                  <a:pt x="1558297" y="114814"/>
                </a:lnTo>
                <a:lnTo>
                  <a:pt x="1561128" y="108158"/>
                </a:lnTo>
                <a:lnTo>
                  <a:pt x="1535360" y="103835"/>
                </a:lnTo>
                <a:close/>
              </a:path>
              <a:path w="1562734" h="164464">
                <a:moveTo>
                  <a:pt x="1554030" y="54738"/>
                </a:moveTo>
                <a:lnTo>
                  <a:pt x="1522976" y="54738"/>
                </a:lnTo>
                <a:lnTo>
                  <a:pt x="1527425" y="56682"/>
                </a:lnTo>
                <a:lnTo>
                  <a:pt x="1534761" y="64486"/>
                </a:lnTo>
                <a:lnTo>
                  <a:pt x="1536677" y="70192"/>
                </a:lnTo>
                <a:lnTo>
                  <a:pt x="1536865" y="77688"/>
                </a:lnTo>
                <a:lnTo>
                  <a:pt x="1561561" y="77688"/>
                </a:lnTo>
                <a:lnTo>
                  <a:pt x="1559723" y="67600"/>
                </a:lnTo>
                <a:lnTo>
                  <a:pt x="1555900" y="57531"/>
                </a:lnTo>
                <a:lnTo>
                  <a:pt x="1554030" y="54738"/>
                </a:lnTo>
                <a:close/>
              </a:path>
            </a:pathLst>
          </a:custGeom>
          <a:solidFill>
            <a:srgbClr val="131313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8" name="object 7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15794542" y="3827127"/>
            <a:ext cx="1606777" cy="384332"/>
          </a:xfrm>
          <a:prstGeom prst="rect">
            <a:avLst/>
          </a:prstGeom>
        </p:spPr>
      </p:pic>
      <p:pic>
        <p:nvPicPr>
          <p:cNvPr id="79" name="object 79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16119087" y="2750465"/>
            <a:ext cx="971404" cy="900160"/>
          </a:xfrm>
          <a:prstGeom prst="rect">
            <a:avLst/>
          </a:prstGeom>
        </p:spPr>
      </p:pic>
      <p:pic>
        <p:nvPicPr>
          <p:cNvPr id="80" name="object 80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9733911" y="2709575"/>
            <a:ext cx="1155080" cy="941050"/>
          </a:xfrm>
          <a:prstGeom prst="rect">
            <a:avLst/>
          </a:prstGeom>
        </p:spPr>
      </p:pic>
      <p:pic>
        <p:nvPicPr>
          <p:cNvPr id="81" name="object 81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11867057" y="2696587"/>
            <a:ext cx="1064437" cy="1051883"/>
          </a:xfrm>
          <a:prstGeom prst="rect">
            <a:avLst/>
          </a:prstGeom>
        </p:spPr>
      </p:pic>
      <p:pic>
        <p:nvPicPr>
          <p:cNvPr id="82" name="object 82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14019090" y="2681193"/>
            <a:ext cx="959126" cy="1067280"/>
          </a:xfrm>
          <a:prstGeom prst="rect">
            <a:avLst/>
          </a:prstGeom>
        </p:spPr>
      </p:pic>
      <p:graphicFrame>
        <p:nvGraphicFramePr>
          <p:cNvPr id="83" name="object 83"/>
          <p:cNvGraphicFramePr>
            <a:graphicFrameLocks noGrp="1"/>
          </p:cNvGraphicFramePr>
          <p:nvPr/>
        </p:nvGraphicFramePr>
        <p:xfrm>
          <a:off x="654533" y="2326691"/>
          <a:ext cx="16993235" cy="76123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96685"/>
                <a:gridCol w="2099310"/>
                <a:gridCol w="2099310"/>
                <a:gridCol w="2099309"/>
                <a:gridCol w="2099309"/>
                <a:gridCol w="2099309"/>
              </a:tblGrid>
              <a:tr h="202818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</a:tr>
              <a:tr h="5518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</a:tr>
              <a:tr h="483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</a:tr>
              <a:tr h="483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</a:tr>
              <a:tr h="483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</a:tr>
              <a:tr h="483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</a:tr>
              <a:tr h="483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</a:tr>
              <a:tr h="483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</a:tr>
              <a:tr h="483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</a:tr>
              <a:tr h="48387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</a:tr>
              <a:tr h="4641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T w="6350">
                      <a:solidFill>
                        <a:srgbClr val="B4B5B4"/>
                      </a:solidFill>
                      <a:prstDash val="solid"/>
                    </a:lnT>
                    <a:lnB w="6350">
                      <a:solidFill>
                        <a:srgbClr val="B4B5B4"/>
                      </a:solidFill>
                      <a:prstDash val="solid"/>
                    </a:lnB>
                  </a:tcPr>
                </a:tc>
              </a:tr>
              <a:tr h="6972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R w="6350">
                      <a:solidFill>
                        <a:srgbClr val="B4B5B4"/>
                      </a:solidFill>
                      <a:prstDash val="solid"/>
                    </a:lnR>
                    <a:lnT w="6350">
                      <a:solidFill>
                        <a:srgbClr val="B4B5B4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B="0" marT="0">
                    <a:lnL w="6350">
                      <a:solidFill>
                        <a:srgbClr val="B4B5B4"/>
                      </a:solidFill>
                      <a:prstDash val="solid"/>
                    </a:lnL>
                    <a:lnT w="6350">
                      <a:solidFill>
                        <a:srgbClr val="B4B5B4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pic>
        <p:nvPicPr>
          <p:cNvPr id="84" name="object 84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795661" y="9389491"/>
            <a:ext cx="4030098" cy="222577"/>
          </a:xfrm>
          <a:prstGeom prst="rect">
            <a:avLst/>
          </a:prstGeom>
        </p:spPr>
      </p:pic>
      <p:sp>
        <p:nvSpPr>
          <p:cNvPr id="85" name="object 85"/>
          <p:cNvSpPr/>
          <p:nvPr/>
        </p:nvSpPr>
        <p:spPr>
          <a:xfrm>
            <a:off x="7971574" y="9492818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96875"/>
                </a:moveTo>
                <a:lnTo>
                  <a:pt x="102641" y="96875"/>
                </a:lnTo>
                <a:lnTo>
                  <a:pt x="102641" y="172110"/>
                </a:lnTo>
                <a:lnTo>
                  <a:pt x="137490" y="172110"/>
                </a:lnTo>
                <a:lnTo>
                  <a:pt x="137490" y="96875"/>
                </a:lnTo>
                <a:close/>
              </a:path>
              <a:path w="304800" h="172720">
                <a:moveTo>
                  <a:pt x="137490" y="0"/>
                </a:moveTo>
                <a:lnTo>
                  <a:pt x="102641" y="0"/>
                </a:lnTo>
                <a:lnTo>
                  <a:pt x="102641" y="67411"/>
                </a:lnTo>
                <a:lnTo>
                  <a:pt x="34848" y="67411"/>
                </a:lnTo>
                <a:lnTo>
                  <a:pt x="34848" y="101"/>
                </a:lnTo>
                <a:lnTo>
                  <a:pt x="0" y="101"/>
                </a:lnTo>
                <a:lnTo>
                  <a:pt x="0" y="67411"/>
                </a:lnTo>
                <a:lnTo>
                  <a:pt x="0" y="96621"/>
                </a:lnTo>
                <a:lnTo>
                  <a:pt x="0" y="171551"/>
                </a:lnTo>
                <a:lnTo>
                  <a:pt x="34848" y="171551"/>
                </a:lnTo>
                <a:lnTo>
                  <a:pt x="34848" y="96621"/>
                </a:lnTo>
                <a:lnTo>
                  <a:pt x="137490" y="96621"/>
                </a:lnTo>
                <a:lnTo>
                  <a:pt x="137490" y="67792"/>
                </a:lnTo>
                <a:lnTo>
                  <a:pt x="137490" y="67411"/>
                </a:lnTo>
                <a:lnTo>
                  <a:pt x="137490" y="0"/>
                </a:lnTo>
                <a:close/>
              </a:path>
              <a:path w="304800" h="172720">
                <a:moveTo>
                  <a:pt x="304342" y="143611"/>
                </a:moveTo>
                <a:lnTo>
                  <a:pt x="208432" y="143611"/>
                </a:lnTo>
                <a:lnTo>
                  <a:pt x="208432" y="96621"/>
                </a:lnTo>
                <a:lnTo>
                  <a:pt x="294487" y="96621"/>
                </a:lnTo>
                <a:lnTo>
                  <a:pt x="294487" y="67411"/>
                </a:lnTo>
                <a:lnTo>
                  <a:pt x="208432" y="67411"/>
                </a:lnTo>
                <a:lnTo>
                  <a:pt x="208432" y="29311"/>
                </a:lnTo>
                <a:lnTo>
                  <a:pt x="300977" y="29311"/>
                </a:lnTo>
                <a:lnTo>
                  <a:pt x="300977" y="101"/>
                </a:lnTo>
                <a:lnTo>
                  <a:pt x="173583" y="101"/>
                </a:lnTo>
                <a:lnTo>
                  <a:pt x="173583" y="29311"/>
                </a:lnTo>
                <a:lnTo>
                  <a:pt x="173583" y="67411"/>
                </a:lnTo>
                <a:lnTo>
                  <a:pt x="173583" y="96621"/>
                </a:lnTo>
                <a:lnTo>
                  <a:pt x="173583" y="143611"/>
                </a:lnTo>
                <a:lnTo>
                  <a:pt x="173583" y="171551"/>
                </a:lnTo>
                <a:lnTo>
                  <a:pt x="304342" y="171551"/>
                </a:lnTo>
                <a:lnTo>
                  <a:pt x="304342" y="143611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6" name="object 86"/>
          <p:cNvSpPr/>
          <p:nvPr/>
        </p:nvSpPr>
        <p:spPr>
          <a:xfrm>
            <a:off x="8293227" y="9492818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95"/>
                </a:lnTo>
                <a:lnTo>
                  <a:pt x="50952" y="29095"/>
                </a:lnTo>
                <a:lnTo>
                  <a:pt x="50952" y="172110"/>
                </a:lnTo>
                <a:lnTo>
                  <a:pt x="85801" y="172110"/>
                </a:lnTo>
                <a:lnTo>
                  <a:pt x="85801" y="29095"/>
                </a:lnTo>
                <a:lnTo>
                  <a:pt x="136525" y="29095"/>
                </a:lnTo>
                <a:lnTo>
                  <a:pt x="136525" y="0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7" name="object 87"/>
          <p:cNvSpPr/>
          <p:nvPr/>
        </p:nvSpPr>
        <p:spPr>
          <a:xfrm>
            <a:off x="10127718" y="9492818"/>
            <a:ext cx="344805" cy="210185"/>
          </a:xfrm>
          <a:custGeom>
            <a:avLst/>
            <a:gdLst/>
            <a:ahLst/>
            <a:cxnLst/>
            <a:rect l="l" t="t" r="r" b="b"/>
            <a:pathLst>
              <a:path w="344804" h="210184">
                <a:moveTo>
                  <a:pt x="166089" y="143017"/>
                </a:moveTo>
                <a:lnTo>
                  <a:pt x="0" y="143017"/>
                </a:lnTo>
                <a:lnTo>
                  <a:pt x="0" y="209599"/>
                </a:lnTo>
                <a:lnTo>
                  <a:pt x="29084" y="209599"/>
                </a:lnTo>
                <a:lnTo>
                  <a:pt x="29084" y="172101"/>
                </a:lnTo>
                <a:lnTo>
                  <a:pt x="166089" y="172101"/>
                </a:lnTo>
                <a:lnTo>
                  <a:pt x="166089" y="143017"/>
                </a:lnTo>
                <a:close/>
              </a:path>
              <a:path w="344804" h="210184">
                <a:moveTo>
                  <a:pt x="166089" y="172101"/>
                </a:moveTo>
                <a:lnTo>
                  <a:pt x="137005" y="172101"/>
                </a:lnTo>
                <a:lnTo>
                  <a:pt x="137005" y="209599"/>
                </a:lnTo>
                <a:lnTo>
                  <a:pt x="166089" y="209599"/>
                </a:lnTo>
                <a:lnTo>
                  <a:pt x="166089" y="172101"/>
                </a:lnTo>
                <a:close/>
              </a:path>
              <a:path w="344804" h="210184">
                <a:moveTo>
                  <a:pt x="150948" y="0"/>
                </a:moveTo>
                <a:lnTo>
                  <a:pt x="32209" y="0"/>
                </a:lnTo>
                <a:lnTo>
                  <a:pt x="32101" y="29084"/>
                </a:lnTo>
                <a:lnTo>
                  <a:pt x="31998" y="39490"/>
                </a:lnTo>
                <a:lnTo>
                  <a:pt x="28803" y="91861"/>
                </a:lnTo>
                <a:lnTo>
                  <a:pt x="19558" y="131548"/>
                </a:lnTo>
                <a:lnTo>
                  <a:pt x="14663" y="143017"/>
                </a:lnTo>
                <a:lnTo>
                  <a:pt x="50958" y="143017"/>
                </a:lnTo>
                <a:lnTo>
                  <a:pt x="57266" y="122466"/>
                </a:lnTo>
                <a:lnTo>
                  <a:pt x="61773" y="96626"/>
                </a:lnTo>
                <a:lnTo>
                  <a:pt x="64477" y="65499"/>
                </a:lnTo>
                <a:lnTo>
                  <a:pt x="65379" y="29084"/>
                </a:lnTo>
                <a:lnTo>
                  <a:pt x="150948" y="29084"/>
                </a:lnTo>
                <a:lnTo>
                  <a:pt x="150948" y="0"/>
                </a:lnTo>
                <a:close/>
              </a:path>
              <a:path w="344804" h="210184">
                <a:moveTo>
                  <a:pt x="150948" y="29084"/>
                </a:moveTo>
                <a:lnTo>
                  <a:pt x="116097" y="29084"/>
                </a:lnTo>
                <a:lnTo>
                  <a:pt x="116097" y="143017"/>
                </a:lnTo>
                <a:lnTo>
                  <a:pt x="150948" y="143017"/>
                </a:lnTo>
                <a:lnTo>
                  <a:pt x="150948" y="29084"/>
                </a:lnTo>
                <a:close/>
              </a:path>
              <a:path w="344804" h="210184">
                <a:moveTo>
                  <a:pt x="275576" y="0"/>
                </a:moveTo>
                <a:lnTo>
                  <a:pt x="238762" y="0"/>
                </a:lnTo>
                <a:lnTo>
                  <a:pt x="171940" y="172101"/>
                </a:lnTo>
                <a:lnTo>
                  <a:pt x="208796" y="172101"/>
                </a:lnTo>
                <a:lnTo>
                  <a:pt x="223095" y="132923"/>
                </a:lnTo>
                <a:lnTo>
                  <a:pt x="328825" y="132923"/>
                </a:lnTo>
                <a:lnTo>
                  <a:pt x="317174" y="103839"/>
                </a:lnTo>
                <a:lnTo>
                  <a:pt x="233672" y="103839"/>
                </a:lnTo>
                <a:lnTo>
                  <a:pt x="256907" y="40139"/>
                </a:lnTo>
                <a:lnTo>
                  <a:pt x="291656" y="40139"/>
                </a:lnTo>
                <a:lnTo>
                  <a:pt x="275576" y="0"/>
                </a:lnTo>
                <a:close/>
              </a:path>
              <a:path w="344804" h="210184">
                <a:moveTo>
                  <a:pt x="328825" y="132923"/>
                </a:moveTo>
                <a:lnTo>
                  <a:pt x="292121" y="132923"/>
                </a:lnTo>
                <a:lnTo>
                  <a:pt x="306983" y="172101"/>
                </a:lnTo>
                <a:lnTo>
                  <a:pt x="344520" y="172101"/>
                </a:lnTo>
                <a:lnTo>
                  <a:pt x="328825" y="132923"/>
                </a:lnTo>
                <a:close/>
              </a:path>
              <a:path w="344804" h="210184">
                <a:moveTo>
                  <a:pt x="291656" y="40139"/>
                </a:moveTo>
                <a:lnTo>
                  <a:pt x="256907" y="40139"/>
                </a:lnTo>
                <a:lnTo>
                  <a:pt x="280824" y="103839"/>
                </a:lnTo>
                <a:lnTo>
                  <a:pt x="317174" y="103839"/>
                </a:lnTo>
                <a:lnTo>
                  <a:pt x="291656" y="4013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8" name="object 88"/>
          <p:cNvSpPr/>
          <p:nvPr/>
        </p:nvSpPr>
        <p:spPr>
          <a:xfrm>
            <a:off x="12227007" y="9492818"/>
            <a:ext cx="344805" cy="210185"/>
          </a:xfrm>
          <a:custGeom>
            <a:avLst/>
            <a:gdLst/>
            <a:ahLst/>
            <a:cxnLst/>
            <a:rect l="l" t="t" r="r" b="b"/>
            <a:pathLst>
              <a:path w="344804" h="210184">
                <a:moveTo>
                  <a:pt x="166089" y="143017"/>
                </a:moveTo>
                <a:lnTo>
                  <a:pt x="0" y="143017"/>
                </a:lnTo>
                <a:lnTo>
                  <a:pt x="0" y="209599"/>
                </a:lnTo>
                <a:lnTo>
                  <a:pt x="29084" y="209599"/>
                </a:lnTo>
                <a:lnTo>
                  <a:pt x="29084" y="172101"/>
                </a:lnTo>
                <a:lnTo>
                  <a:pt x="166089" y="172101"/>
                </a:lnTo>
                <a:lnTo>
                  <a:pt x="166089" y="143017"/>
                </a:lnTo>
                <a:close/>
              </a:path>
              <a:path w="344804" h="210184">
                <a:moveTo>
                  <a:pt x="166089" y="172101"/>
                </a:moveTo>
                <a:lnTo>
                  <a:pt x="137005" y="172101"/>
                </a:lnTo>
                <a:lnTo>
                  <a:pt x="137005" y="209599"/>
                </a:lnTo>
                <a:lnTo>
                  <a:pt x="166089" y="209599"/>
                </a:lnTo>
                <a:lnTo>
                  <a:pt x="166089" y="172101"/>
                </a:lnTo>
                <a:close/>
              </a:path>
              <a:path w="344804" h="210184">
                <a:moveTo>
                  <a:pt x="150948" y="0"/>
                </a:moveTo>
                <a:lnTo>
                  <a:pt x="32209" y="0"/>
                </a:lnTo>
                <a:lnTo>
                  <a:pt x="32101" y="29084"/>
                </a:lnTo>
                <a:lnTo>
                  <a:pt x="31998" y="39490"/>
                </a:lnTo>
                <a:lnTo>
                  <a:pt x="28803" y="91861"/>
                </a:lnTo>
                <a:lnTo>
                  <a:pt x="19558" y="131548"/>
                </a:lnTo>
                <a:lnTo>
                  <a:pt x="14663" y="143017"/>
                </a:lnTo>
                <a:lnTo>
                  <a:pt x="50957" y="143017"/>
                </a:lnTo>
                <a:lnTo>
                  <a:pt x="57266" y="122466"/>
                </a:lnTo>
                <a:lnTo>
                  <a:pt x="61773" y="96626"/>
                </a:lnTo>
                <a:lnTo>
                  <a:pt x="64477" y="65499"/>
                </a:lnTo>
                <a:lnTo>
                  <a:pt x="65379" y="29084"/>
                </a:lnTo>
                <a:lnTo>
                  <a:pt x="150948" y="29084"/>
                </a:lnTo>
                <a:lnTo>
                  <a:pt x="150948" y="0"/>
                </a:lnTo>
                <a:close/>
              </a:path>
              <a:path w="344804" h="210184">
                <a:moveTo>
                  <a:pt x="150948" y="29084"/>
                </a:moveTo>
                <a:lnTo>
                  <a:pt x="116097" y="29084"/>
                </a:lnTo>
                <a:lnTo>
                  <a:pt x="116097" y="143017"/>
                </a:lnTo>
                <a:lnTo>
                  <a:pt x="150948" y="143017"/>
                </a:lnTo>
                <a:lnTo>
                  <a:pt x="150948" y="29084"/>
                </a:lnTo>
                <a:close/>
              </a:path>
              <a:path w="344804" h="210184">
                <a:moveTo>
                  <a:pt x="275576" y="0"/>
                </a:moveTo>
                <a:lnTo>
                  <a:pt x="238762" y="0"/>
                </a:lnTo>
                <a:lnTo>
                  <a:pt x="171940" y="172101"/>
                </a:lnTo>
                <a:lnTo>
                  <a:pt x="208796" y="172101"/>
                </a:lnTo>
                <a:lnTo>
                  <a:pt x="223095" y="132923"/>
                </a:lnTo>
                <a:lnTo>
                  <a:pt x="328825" y="132923"/>
                </a:lnTo>
                <a:lnTo>
                  <a:pt x="317174" y="103839"/>
                </a:lnTo>
                <a:lnTo>
                  <a:pt x="233672" y="103839"/>
                </a:lnTo>
                <a:lnTo>
                  <a:pt x="256907" y="40139"/>
                </a:lnTo>
                <a:lnTo>
                  <a:pt x="291656" y="40139"/>
                </a:lnTo>
                <a:lnTo>
                  <a:pt x="275576" y="0"/>
                </a:lnTo>
                <a:close/>
              </a:path>
              <a:path w="344804" h="210184">
                <a:moveTo>
                  <a:pt x="328825" y="132923"/>
                </a:moveTo>
                <a:lnTo>
                  <a:pt x="292121" y="132923"/>
                </a:lnTo>
                <a:lnTo>
                  <a:pt x="306983" y="172101"/>
                </a:lnTo>
                <a:lnTo>
                  <a:pt x="344520" y="172101"/>
                </a:lnTo>
                <a:lnTo>
                  <a:pt x="328825" y="132923"/>
                </a:lnTo>
                <a:close/>
              </a:path>
              <a:path w="344804" h="210184">
                <a:moveTo>
                  <a:pt x="291656" y="40139"/>
                </a:moveTo>
                <a:lnTo>
                  <a:pt x="256907" y="40139"/>
                </a:lnTo>
                <a:lnTo>
                  <a:pt x="280824" y="103839"/>
                </a:lnTo>
                <a:lnTo>
                  <a:pt x="317174" y="103839"/>
                </a:lnTo>
                <a:lnTo>
                  <a:pt x="291656" y="4013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/>
          <p:nvPr/>
        </p:nvSpPr>
        <p:spPr>
          <a:xfrm>
            <a:off x="14269542" y="9492818"/>
            <a:ext cx="304800" cy="172720"/>
          </a:xfrm>
          <a:custGeom>
            <a:avLst/>
            <a:gdLst/>
            <a:ahLst/>
            <a:cxnLst/>
            <a:rect l="l" t="t" r="r" b="b"/>
            <a:pathLst>
              <a:path w="304800" h="172720">
                <a:moveTo>
                  <a:pt x="137490" y="96875"/>
                </a:moveTo>
                <a:lnTo>
                  <a:pt x="102641" y="96875"/>
                </a:lnTo>
                <a:lnTo>
                  <a:pt x="102641" y="172110"/>
                </a:lnTo>
                <a:lnTo>
                  <a:pt x="137490" y="172110"/>
                </a:lnTo>
                <a:lnTo>
                  <a:pt x="137490" y="96875"/>
                </a:lnTo>
                <a:close/>
              </a:path>
              <a:path w="304800" h="172720">
                <a:moveTo>
                  <a:pt x="137490" y="0"/>
                </a:moveTo>
                <a:lnTo>
                  <a:pt x="102641" y="0"/>
                </a:lnTo>
                <a:lnTo>
                  <a:pt x="102641" y="67411"/>
                </a:lnTo>
                <a:lnTo>
                  <a:pt x="34848" y="67411"/>
                </a:lnTo>
                <a:lnTo>
                  <a:pt x="34848" y="101"/>
                </a:lnTo>
                <a:lnTo>
                  <a:pt x="0" y="101"/>
                </a:lnTo>
                <a:lnTo>
                  <a:pt x="0" y="67411"/>
                </a:lnTo>
                <a:lnTo>
                  <a:pt x="0" y="96621"/>
                </a:lnTo>
                <a:lnTo>
                  <a:pt x="0" y="171551"/>
                </a:lnTo>
                <a:lnTo>
                  <a:pt x="34848" y="171551"/>
                </a:lnTo>
                <a:lnTo>
                  <a:pt x="34848" y="96621"/>
                </a:lnTo>
                <a:lnTo>
                  <a:pt x="137490" y="96621"/>
                </a:lnTo>
                <a:lnTo>
                  <a:pt x="137490" y="67792"/>
                </a:lnTo>
                <a:lnTo>
                  <a:pt x="137490" y="67411"/>
                </a:lnTo>
                <a:lnTo>
                  <a:pt x="137490" y="0"/>
                </a:lnTo>
                <a:close/>
              </a:path>
              <a:path w="304800" h="172720">
                <a:moveTo>
                  <a:pt x="304342" y="143611"/>
                </a:moveTo>
                <a:lnTo>
                  <a:pt x="208445" y="143611"/>
                </a:lnTo>
                <a:lnTo>
                  <a:pt x="208445" y="96621"/>
                </a:lnTo>
                <a:lnTo>
                  <a:pt x="294487" y="96621"/>
                </a:lnTo>
                <a:lnTo>
                  <a:pt x="294487" y="67411"/>
                </a:lnTo>
                <a:lnTo>
                  <a:pt x="208445" y="67411"/>
                </a:lnTo>
                <a:lnTo>
                  <a:pt x="208445" y="29311"/>
                </a:lnTo>
                <a:lnTo>
                  <a:pt x="300977" y="29311"/>
                </a:lnTo>
                <a:lnTo>
                  <a:pt x="300977" y="101"/>
                </a:lnTo>
                <a:lnTo>
                  <a:pt x="173583" y="101"/>
                </a:lnTo>
                <a:lnTo>
                  <a:pt x="173583" y="29311"/>
                </a:lnTo>
                <a:lnTo>
                  <a:pt x="173583" y="67411"/>
                </a:lnTo>
                <a:lnTo>
                  <a:pt x="173583" y="96621"/>
                </a:lnTo>
                <a:lnTo>
                  <a:pt x="173583" y="143611"/>
                </a:lnTo>
                <a:lnTo>
                  <a:pt x="173583" y="171551"/>
                </a:lnTo>
                <a:lnTo>
                  <a:pt x="304342" y="171551"/>
                </a:lnTo>
                <a:lnTo>
                  <a:pt x="304342" y="143611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0" name="object 90"/>
          <p:cNvSpPr/>
          <p:nvPr/>
        </p:nvSpPr>
        <p:spPr>
          <a:xfrm>
            <a:off x="14591196" y="9492818"/>
            <a:ext cx="136525" cy="172720"/>
          </a:xfrm>
          <a:custGeom>
            <a:avLst/>
            <a:gdLst/>
            <a:ahLst/>
            <a:cxnLst/>
            <a:rect l="l" t="t" r="r" b="b"/>
            <a:pathLst>
              <a:path w="136525" h="172720">
                <a:moveTo>
                  <a:pt x="136525" y="0"/>
                </a:moveTo>
                <a:lnTo>
                  <a:pt x="0" y="0"/>
                </a:lnTo>
                <a:lnTo>
                  <a:pt x="0" y="29095"/>
                </a:lnTo>
                <a:lnTo>
                  <a:pt x="50952" y="29095"/>
                </a:lnTo>
                <a:lnTo>
                  <a:pt x="50952" y="172110"/>
                </a:lnTo>
                <a:lnTo>
                  <a:pt x="85813" y="172110"/>
                </a:lnTo>
                <a:lnTo>
                  <a:pt x="85813" y="29095"/>
                </a:lnTo>
                <a:lnTo>
                  <a:pt x="136525" y="29095"/>
                </a:lnTo>
                <a:lnTo>
                  <a:pt x="136525" y="0"/>
                </a:lnTo>
                <a:close/>
              </a:path>
            </a:pathLst>
          </a:custGeom>
          <a:solidFill>
            <a:srgbClr val="E31E2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1" name="object 91"/>
          <p:cNvSpPr/>
          <p:nvPr/>
        </p:nvSpPr>
        <p:spPr>
          <a:xfrm>
            <a:off x="16425640" y="9492818"/>
            <a:ext cx="344805" cy="210185"/>
          </a:xfrm>
          <a:custGeom>
            <a:avLst/>
            <a:gdLst/>
            <a:ahLst/>
            <a:cxnLst/>
            <a:rect l="l" t="t" r="r" b="b"/>
            <a:pathLst>
              <a:path w="344805" h="210184">
                <a:moveTo>
                  <a:pt x="166090" y="143017"/>
                </a:moveTo>
                <a:lnTo>
                  <a:pt x="0" y="143017"/>
                </a:lnTo>
                <a:lnTo>
                  <a:pt x="0" y="209599"/>
                </a:lnTo>
                <a:lnTo>
                  <a:pt x="29085" y="209599"/>
                </a:lnTo>
                <a:lnTo>
                  <a:pt x="29085" y="172101"/>
                </a:lnTo>
                <a:lnTo>
                  <a:pt x="166090" y="172101"/>
                </a:lnTo>
                <a:lnTo>
                  <a:pt x="166090" y="143017"/>
                </a:lnTo>
                <a:close/>
              </a:path>
              <a:path w="344805" h="210184">
                <a:moveTo>
                  <a:pt x="166090" y="172101"/>
                </a:moveTo>
                <a:lnTo>
                  <a:pt x="137006" y="172101"/>
                </a:lnTo>
                <a:lnTo>
                  <a:pt x="137006" y="209599"/>
                </a:lnTo>
                <a:lnTo>
                  <a:pt x="166090" y="209599"/>
                </a:lnTo>
                <a:lnTo>
                  <a:pt x="166090" y="172101"/>
                </a:lnTo>
                <a:close/>
              </a:path>
              <a:path w="344805" h="210184">
                <a:moveTo>
                  <a:pt x="150948" y="0"/>
                </a:moveTo>
                <a:lnTo>
                  <a:pt x="32209" y="0"/>
                </a:lnTo>
                <a:lnTo>
                  <a:pt x="32101" y="29084"/>
                </a:lnTo>
                <a:lnTo>
                  <a:pt x="31998" y="39490"/>
                </a:lnTo>
                <a:lnTo>
                  <a:pt x="28803" y="91861"/>
                </a:lnTo>
                <a:lnTo>
                  <a:pt x="19558" y="131548"/>
                </a:lnTo>
                <a:lnTo>
                  <a:pt x="14663" y="143017"/>
                </a:lnTo>
                <a:lnTo>
                  <a:pt x="50958" y="143017"/>
                </a:lnTo>
                <a:lnTo>
                  <a:pt x="57266" y="122466"/>
                </a:lnTo>
                <a:lnTo>
                  <a:pt x="61773" y="96626"/>
                </a:lnTo>
                <a:lnTo>
                  <a:pt x="64477" y="65499"/>
                </a:lnTo>
                <a:lnTo>
                  <a:pt x="65379" y="29084"/>
                </a:lnTo>
                <a:lnTo>
                  <a:pt x="150948" y="29084"/>
                </a:lnTo>
                <a:lnTo>
                  <a:pt x="150948" y="0"/>
                </a:lnTo>
                <a:close/>
              </a:path>
              <a:path w="344805" h="210184">
                <a:moveTo>
                  <a:pt x="150948" y="29084"/>
                </a:moveTo>
                <a:lnTo>
                  <a:pt x="116097" y="29084"/>
                </a:lnTo>
                <a:lnTo>
                  <a:pt x="116097" y="143017"/>
                </a:lnTo>
                <a:lnTo>
                  <a:pt x="150948" y="143017"/>
                </a:lnTo>
                <a:lnTo>
                  <a:pt x="150948" y="29084"/>
                </a:lnTo>
                <a:close/>
              </a:path>
              <a:path w="344805" h="210184">
                <a:moveTo>
                  <a:pt x="275577" y="0"/>
                </a:moveTo>
                <a:lnTo>
                  <a:pt x="238763" y="0"/>
                </a:lnTo>
                <a:lnTo>
                  <a:pt x="171940" y="172101"/>
                </a:lnTo>
                <a:lnTo>
                  <a:pt x="208796" y="172101"/>
                </a:lnTo>
                <a:lnTo>
                  <a:pt x="223095" y="132923"/>
                </a:lnTo>
                <a:lnTo>
                  <a:pt x="328825" y="132923"/>
                </a:lnTo>
                <a:lnTo>
                  <a:pt x="317174" y="103839"/>
                </a:lnTo>
                <a:lnTo>
                  <a:pt x="233672" y="103839"/>
                </a:lnTo>
                <a:lnTo>
                  <a:pt x="256907" y="40139"/>
                </a:lnTo>
                <a:lnTo>
                  <a:pt x="291657" y="40139"/>
                </a:lnTo>
                <a:lnTo>
                  <a:pt x="275577" y="0"/>
                </a:lnTo>
                <a:close/>
              </a:path>
              <a:path w="344805" h="210184">
                <a:moveTo>
                  <a:pt x="328825" y="132923"/>
                </a:moveTo>
                <a:lnTo>
                  <a:pt x="292122" y="132923"/>
                </a:lnTo>
                <a:lnTo>
                  <a:pt x="306983" y="172101"/>
                </a:lnTo>
                <a:lnTo>
                  <a:pt x="344520" y="172101"/>
                </a:lnTo>
                <a:lnTo>
                  <a:pt x="328825" y="132923"/>
                </a:lnTo>
                <a:close/>
              </a:path>
              <a:path w="344805" h="210184">
                <a:moveTo>
                  <a:pt x="291657" y="40139"/>
                </a:moveTo>
                <a:lnTo>
                  <a:pt x="256907" y="40139"/>
                </a:lnTo>
                <a:lnTo>
                  <a:pt x="280826" y="103839"/>
                </a:lnTo>
                <a:lnTo>
                  <a:pt x="317174" y="103839"/>
                </a:lnTo>
                <a:lnTo>
                  <a:pt x="291657" y="40139"/>
                </a:lnTo>
                <a:close/>
              </a:path>
            </a:pathLst>
          </a:custGeom>
          <a:solidFill>
            <a:srgbClr val="009746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92" name="object 92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789443" y="2825765"/>
            <a:ext cx="6031617" cy="1044674"/>
          </a:xfrm>
          <a:prstGeom prst="rect">
            <a:avLst/>
          </a:prstGeom>
        </p:spPr>
      </p:pic>
      <p:pic>
        <p:nvPicPr>
          <p:cNvPr id="93" name="object 93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5165004" y="642023"/>
            <a:ext cx="2651457" cy="581350"/>
          </a:xfrm>
          <a:prstGeom prst="rect">
            <a:avLst/>
          </a:prstGeom>
        </p:spPr>
      </p:pic>
      <p:grpSp>
        <p:nvGrpSpPr>
          <p:cNvPr id="94" name="object 94"/>
          <p:cNvGrpSpPr/>
          <p:nvPr/>
        </p:nvGrpSpPr>
        <p:grpSpPr>
          <a:xfrm>
            <a:off x="0" y="0"/>
            <a:ext cx="15030450" cy="5234940"/>
            <a:chOff x="0" y="0"/>
            <a:chExt cx="15030450" cy="5234940"/>
          </a:xfrm>
        </p:grpSpPr>
        <p:sp>
          <p:nvSpPr>
            <p:cNvPr id="95" name="object 95"/>
            <p:cNvSpPr/>
            <p:nvPr/>
          </p:nvSpPr>
          <p:spPr>
            <a:xfrm>
              <a:off x="238132" y="638006"/>
              <a:ext cx="14792325" cy="1706245"/>
            </a:xfrm>
            <a:custGeom>
              <a:avLst/>
              <a:gdLst/>
              <a:ahLst/>
              <a:cxnLst/>
              <a:rect l="l" t="t" r="r" b="b"/>
              <a:pathLst>
                <a:path w="14792325" h="1706245">
                  <a:moveTo>
                    <a:pt x="14791863" y="0"/>
                  </a:moveTo>
                  <a:lnTo>
                    <a:pt x="221392" y="0"/>
                  </a:lnTo>
                  <a:lnTo>
                    <a:pt x="0" y="1705895"/>
                  </a:lnTo>
                  <a:lnTo>
                    <a:pt x="14791863" y="1705895"/>
                  </a:lnTo>
                  <a:lnTo>
                    <a:pt x="14791863" y="0"/>
                  </a:lnTo>
                  <a:close/>
                </a:path>
              </a:pathLst>
            </a:custGeom>
            <a:solidFill>
              <a:srgbClr val="E31E25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6" name="object 9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003971" y="1156384"/>
              <a:ext cx="12650284" cy="611484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0" y="0"/>
              <a:ext cx="672177" cy="523431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Админ</dc:creator>
  <dc:title>рвт - 160 аэрация ГЕРВЕНТ.cdr</dc:title>
  <dcterms:created xsi:type="dcterms:W3CDTF">2021-12-16T14:23:56Z</dcterms:created>
  <dcterms:modified xsi:type="dcterms:W3CDTF">2021-12-16T14:23:56Z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2021-12-16T00:00:00Z</vt:filetime>
  </property>
  <property fmtid="{D5CDD505-2E9C-101B-9397-08002B2CF9AE}" pid="3" name="Creator">
    <vt:lpwstr>CorelDRAW X7</vt:lpwstr>
  </property>
  <property fmtid="{D5CDD505-2E9C-101B-9397-08002B2CF9AE}" pid="4" name="LastSaved">
    <vt:filetime>2021-12-16T00:00:00Z</vt:filetime>
  </property>
</Properties>
</file>